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4" r:id="rId2"/>
    <p:sldId id="265" r:id="rId3"/>
    <p:sldId id="266" r:id="rId4"/>
    <p:sldId id="283" r:id="rId5"/>
    <p:sldId id="269" r:id="rId6"/>
    <p:sldId id="270" r:id="rId7"/>
    <p:sldId id="280" r:id="rId8"/>
    <p:sldId id="281" r:id="rId9"/>
    <p:sldId id="282" r:id="rId10"/>
    <p:sldId id="271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2" userDrawn="1">
          <p15:clr>
            <a:srgbClr val="A4A3A4"/>
          </p15:clr>
        </p15:guide>
        <p15:guide id="2" pos="7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9B23"/>
    <a:srgbClr val="A3792C"/>
    <a:srgbClr val="E3AE24"/>
    <a:srgbClr val="D7D8D6"/>
    <a:srgbClr val="267433"/>
    <a:srgbClr val="856024"/>
    <a:srgbClr val="756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CE195-1972-B400-12D0-45A797CA0405}" v="352" dt="2021-12-15T15:13:24.125"/>
    <p1510:client id="{25FC5F65-75A9-044D-B7F5-FEDFF78F1A0D}" v="38" dt="2021-12-15T02:33:05.171"/>
    <p1510:client id="{34908BE8-F739-DF49-AC5C-0EC635CF6D2A}" v="56" dt="2021-12-15T16:41:54.757"/>
    <p1510:client id="{62244BEF-6D9E-0364-CDAE-15C5FEEB9AEE}" v="203" dt="2021-12-15T17:02:46.902"/>
    <p1510:client id="{AD7AAB17-A749-6313-1159-7D20DEA3CECA}" v="1033" dt="2021-12-15T02:19:12.722"/>
    <p1510:client id="{AF152111-5211-6A54-8C4E-0A77DCFDB9EE}" v="52" dt="2021-12-15T00:44:33.310"/>
    <p1510:client id="{D262AC74-ADFD-7093-4FC4-FDEFAC1A8367}" v="113" dt="2021-12-15T15:55:54.920"/>
    <p1510:client id="{E8174398-28A5-B281-2F52-270E40F161C6}" v="135" dt="2021-12-14T17:00:10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>
        <p:guide orient="horz" pos="2702"/>
        <p:guide pos="7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1D2BC-DCBE-4B06-BE40-1FEBE4AC009A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8DFF0AB-DEDD-4064-BB95-265CBBD0A1B5}">
      <dgm:prSet/>
      <dgm:spPr/>
      <dgm:t>
        <a:bodyPr/>
        <a:lstStyle/>
        <a:p>
          <a:r>
            <a:rPr lang="en-US"/>
            <a:t>Design</a:t>
          </a:r>
        </a:p>
      </dgm:t>
    </dgm:pt>
    <dgm:pt modelId="{A0433A4E-F772-41D2-8545-F9112D6B6B41}" type="parTrans" cxnId="{798B3B7A-BE51-452E-8DB7-17332F96A680}">
      <dgm:prSet/>
      <dgm:spPr/>
      <dgm:t>
        <a:bodyPr/>
        <a:lstStyle/>
        <a:p>
          <a:endParaRPr lang="en-US"/>
        </a:p>
      </dgm:t>
    </dgm:pt>
    <dgm:pt modelId="{2EEA086A-4603-4B5B-A04C-BB54D0DBCC92}" type="sibTrans" cxnId="{798B3B7A-BE51-452E-8DB7-17332F96A680}">
      <dgm:prSet/>
      <dgm:spPr/>
      <dgm:t>
        <a:bodyPr/>
        <a:lstStyle/>
        <a:p>
          <a:endParaRPr lang="en-US"/>
        </a:p>
      </dgm:t>
    </dgm:pt>
    <dgm:pt modelId="{75F16DDC-F380-4EA4-8936-50EAF656965F}">
      <dgm:prSet/>
      <dgm:spPr/>
      <dgm:t>
        <a:bodyPr/>
        <a:lstStyle/>
        <a:p>
          <a:r>
            <a:rPr lang="en-US"/>
            <a:t>Improper definition of ESP32 Pins</a:t>
          </a:r>
        </a:p>
      </dgm:t>
    </dgm:pt>
    <dgm:pt modelId="{EB93D5A5-E8F7-4642-82D8-117686C78247}" type="parTrans" cxnId="{81B76400-CBFE-46FA-BDBF-F137CF9798B2}">
      <dgm:prSet/>
      <dgm:spPr/>
      <dgm:t>
        <a:bodyPr/>
        <a:lstStyle/>
        <a:p>
          <a:endParaRPr lang="en-US"/>
        </a:p>
      </dgm:t>
    </dgm:pt>
    <dgm:pt modelId="{7D59B6E2-63D0-492C-B135-C5917CFA952E}" type="sibTrans" cxnId="{81B76400-CBFE-46FA-BDBF-F137CF9798B2}">
      <dgm:prSet/>
      <dgm:spPr/>
      <dgm:t>
        <a:bodyPr/>
        <a:lstStyle/>
        <a:p>
          <a:endParaRPr lang="en-US"/>
        </a:p>
      </dgm:t>
    </dgm:pt>
    <dgm:pt modelId="{828B0437-28A2-41EE-9030-41967AE6AFD0}">
      <dgm:prSet/>
      <dgm:spPr/>
      <dgm:t>
        <a:bodyPr/>
        <a:lstStyle/>
        <a:p>
          <a:r>
            <a:rPr lang="en-US"/>
            <a:t>Serial Programmer</a:t>
          </a:r>
        </a:p>
      </dgm:t>
    </dgm:pt>
    <dgm:pt modelId="{3501CBD3-054C-426F-9650-4D8E00B51EB0}" type="parTrans" cxnId="{6BEE1753-7243-478F-AEAB-D323EF8D9B36}">
      <dgm:prSet/>
      <dgm:spPr/>
      <dgm:t>
        <a:bodyPr/>
        <a:lstStyle/>
        <a:p>
          <a:endParaRPr lang="en-US"/>
        </a:p>
      </dgm:t>
    </dgm:pt>
    <dgm:pt modelId="{C74B6D55-6020-4BFC-8F34-9DCC30368C4B}" type="sibTrans" cxnId="{6BEE1753-7243-478F-AEAB-D323EF8D9B36}">
      <dgm:prSet/>
      <dgm:spPr/>
      <dgm:t>
        <a:bodyPr/>
        <a:lstStyle/>
        <a:p>
          <a:endParaRPr lang="en-US"/>
        </a:p>
      </dgm:t>
    </dgm:pt>
    <dgm:pt modelId="{9692BA82-1A32-4FE4-AB6A-3FB9536E9592}">
      <dgm:prSet/>
      <dgm:spPr/>
      <dgm:t>
        <a:bodyPr/>
        <a:lstStyle/>
        <a:p>
          <a:r>
            <a:rPr lang="en-US"/>
            <a:t>Speaker – Power/Volume, Software Constraints</a:t>
          </a:r>
        </a:p>
      </dgm:t>
    </dgm:pt>
    <dgm:pt modelId="{D0DBCCD4-1555-4F56-87BF-41D6866E36C3}" type="parTrans" cxnId="{67224DCF-73A6-417F-A69C-2ED0DD2F4AE8}">
      <dgm:prSet/>
      <dgm:spPr/>
      <dgm:t>
        <a:bodyPr/>
        <a:lstStyle/>
        <a:p>
          <a:endParaRPr lang="en-US"/>
        </a:p>
      </dgm:t>
    </dgm:pt>
    <dgm:pt modelId="{21C6D8B5-8C76-4498-8416-999AD044AFEE}" type="sibTrans" cxnId="{67224DCF-73A6-417F-A69C-2ED0DD2F4AE8}">
      <dgm:prSet/>
      <dgm:spPr/>
      <dgm:t>
        <a:bodyPr/>
        <a:lstStyle/>
        <a:p>
          <a:endParaRPr lang="en-US"/>
        </a:p>
      </dgm:t>
    </dgm:pt>
    <dgm:pt modelId="{BAFF55AE-4428-4C25-B9C0-5CCEC24FD2C5}">
      <dgm:prSet/>
      <dgm:spPr/>
      <dgm:t>
        <a:bodyPr/>
        <a:lstStyle/>
        <a:p>
          <a:r>
            <a:rPr lang="en-US"/>
            <a:t>Debugging</a:t>
          </a:r>
        </a:p>
      </dgm:t>
    </dgm:pt>
    <dgm:pt modelId="{14219B14-3670-44CB-994A-8DFCBEBD94CF}" type="parTrans" cxnId="{1D16469D-1653-45CE-85BF-E7AEFC1C80AD}">
      <dgm:prSet/>
      <dgm:spPr/>
      <dgm:t>
        <a:bodyPr/>
        <a:lstStyle/>
        <a:p>
          <a:endParaRPr lang="en-US"/>
        </a:p>
      </dgm:t>
    </dgm:pt>
    <dgm:pt modelId="{41719132-737F-4495-9861-3E874BFEE2A8}" type="sibTrans" cxnId="{1D16469D-1653-45CE-85BF-E7AEFC1C80AD}">
      <dgm:prSet/>
      <dgm:spPr/>
      <dgm:t>
        <a:bodyPr/>
        <a:lstStyle/>
        <a:p>
          <a:endParaRPr lang="en-US"/>
        </a:p>
      </dgm:t>
    </dgm:pt>
    <dgm:pt modelId="{90CAA35F-DEDA-47A5-BEB3-D551E2E41075}">
      <dgm:prSet/>
      <dgm:spPr/>
      <dgm:t>
        <a:bodyPr/>
        <a:lstStyle/>
        <a:p>
          <a:r>
            <a:rPr lang="en-US"/>
            <a:t>Noise in Daisy-Chained LEDs</a:t>
          </a:r>
        </a:p>
      </dgm:t>
    </dgm:pt>
    <dgm:pt modelId="{E558BD11-384F-41AD-88EB-C1B678D8DEE0}" type="parTrans" cxnId="{C3664108-1A27-4A48-A36D-59A1637BAC3F}">
      <dgm:prSet/>
      <dgm:spPr/>
      <dgm:t>
        <a:bodyPr/>
        <a:lstStyle/>
        <a:p>
          <a:endParaRPr lang="en-US"/>
        </a:p>
      </dgm:t>
    </dgm:pt>
    <dgm:pt modelId="{1E238E6C-7CD1-4997-9331-3211C610A7C8}" type="sibTrans" cxnId="{C3664108-1A27-4A48-A36D-59A1637BAC3F}">
      <dgm:prSet/>
      <dgm:spPr/>
      <dgm:t>
        <a:bodyPr/>
        <a:lstStyle/>
        <a:p>
          <a:endParaRPr lang="en-US"/>
        </a:p>
      </dgm:t>
    </dgm:pt>
    <dgm:pt modelId="{CFB0B9EC-9839-4901-A0B1-C1D81E4ED8D5}">
      <dgm:prSet/>
      <dgm:spPr/>
      <dgm:t>
        <a:bodyPr/>
        <a:lstStyle/>
        <a:p>
          <a:r>
            <a:rPr lang="en-US"/>
            <a:t>Boat Detection Floating Connections</a:t>
          </a:r>
        </a:p>
      </dgm:t>
    </dgm:pt>
    <dgm:pt modelId="{7FDC2274-90D7-4403-8615-BD7C2CE88E76}" type="parTrans" cxnId="{72F93DB2-2495-4062-B626-44132260020F}">
      <dgm:prSet/>
      <dgm:spPr/>
      <dgm:t>
        <a:bodyPr/>
        <a:lstStyle/>
        <a:p>
          <a:endParaRPr lang="en-US"/>
        </a:p>
      </dgm:t>
    </dgm:pt>
    <dgm:pt modelId="{E21E0250-0B80-4236-B3A9-E96B116DD66B}" type="sibTrans" cxnId="{72F93DB2-2495-4062-B626-44132260020F}">
      <dgm:prSet/>
      <dgm:spPr/>
      <dgm:t>
        <a:bodyPr/>
        <a:lstStyle/>
        <a:p>
          <a:endParaRPr lang="en-US"/>
        </a:p>
      </dgm:t>
    </dgm:pt>
    <dgm:pt modelId="{D9C1AF22-CA6E-4E4D-A385-80FF929DD188}">
      <dgm:prSet/>
      <dgm:spPr/>
      <dgm:t>
        <a:bodyPr/>
        <a:lstStyle/>
        <a:p>
          <a:r>
            <a:rPr lang="en-US"/>
            <a:t>Implementation</a:t>
          </a:r>
        </a:p>
      </dgm:t>
    </dgm:pt>
    <dgm:pt modelId="{E4E73DA3-576D-4116-9BD3-1A31440344D3}" type="parTrans" cxnId="{606A5919-C138-4CAA-8AC0-D527DC45B61A}">
      <dgm:prSet/>
      <dgm:spPr/>
      <dgm:t>
        <a:bodyPr/>
        <a:lstStyle/>
        <a:p>
          <a:endParaRPr lang="en-US"/>
        </a:p>
      </dgm:t>
    </dgm:pt>
    <dgm:pt modelId="{C2E20EF9-BD02-4669-BCBF-A19EFE6BF76E}" type="sibTrans" cxnId="{606A5919-C138-4CAA-8AC0-D527DC45B61A}">
      <dgm:prSet/>
      <dgm:spPr/>
      <dgm:t>
        <a:bodyPr/>
        <a:lstStyle/>
        <a:p>
          <a:endParaRPr lang="en-US"/>
        </a:p>
      </dgm:t>
    </dgm:pt>
    <dgm:pt modelId="{FD3F1689-4764-4748-8A23-8C96809A8DC8}">
      <dgm:prSet/>
      <dgm:spPr/>
      <dgm:t>
        <a:bodyPr/>
        <a:lstStyle/>
        <a:p>
          <a:r>
            <a:rPr lang="en-US"/>
            <a:t>Cabling</a:t>
          </a:r>
        </a:p>
      </dgm:t>
    </dgm:pt>
    <dgm:pt modelId="{BBD577BF-D1A5-415D-BE62-0E976E819E6B}" type="parTrans" cxnId="{E98149BA-AEA8-4387-A9E7-3074E8FE6D00}">
      <dgm:prSet/>
      <dgm:spPr/>
      <dgm:t>
        <a:bodyPr/>
        <a:lstStyle/>
        <a:p>
          <a:endParaRPr lang="en-US"/>
        </a:p>
      </dgm:t>
    </dgm:pt>
    <dgm:pt modelId="{9CB6AE9B-2818-4ED2-B0AE-2D14FD5BBBCC}" type="sibTrans" cxnId="{E98149BA-AEA8-4387-A9E7-3074E8FE6D00}">
      <dgm:prSet/>
      <dgm:spPr/>
      <dgm:t>
        <a:bodyPr/>
        <a:lstStyle/>
        <a:p>
          <a:endParaRPr lang="en-US"/>
        </a:p>
      </dgm:t>
    </dgm:pt>
    <dgm:pt modelId="{E7DB8DD1-5AE0-44CE-9CE3-388DA408C30E}">
      <dgm:prSet/>
      <dgm:spPr/>
      <dgm:t>
        <a:bodyPr/>
        <a:lstStyle/>
        <a:p>
          <a:r>
            <a:rPr lang="en-US"/>
            <a:t>Soldering</a:t>
          </a:r>
        </a:p>
      </dgm:t>
    </dgm:pt>
    <dgm:pt modelId="{567621E2-BA31-4A5E-B8B3-4668E236555E}" type="parTrans" cxnId="{75E8B956-9A03-4678-98C5-871A67A66F33}">
      <dgm:prSet/>
      <dgm:spPr/>
      <dgm:t>
        <a:bodyPr/>
        <a:lstStyle/>
        <a:p>
          <a:endParaRPr lang="en-US"/>
        </a:p>
      </dgm:t>
    </dgm:pt>
    <dgm:pt modelId="{6134DAD4-D5E0-4FFB-B9EF-4D7D9A9FB78B}" type="sibTrans" cxnId="{75E8B956-9A03-4678-98C5-871A67A66F33}">
      <dgm:prSet/>
      <dgm:spPr/>
      <dgm:t>
        <a:bodyPr/>
        <a:lstStyle/>
        <a:p>
          <a:endParaRPr lang="en-US"/>
        </a:p>
      </dgm:t>
    </dgm:pt>
    <dgm:pt modelId="{310FA18B-C971-479D-82E4-7B6B0E021A64}" type="pres">
      <dgm:prSet presAssocID="{90A1D2BC-DCBE-4B06-BE40-1FEBE4AC009A}" presName="linear" presStyleCnt="0">
        <dgm:presLayoutVars>
          <dgm:animLvl val="lvl"/>
          <dgm:resizeHandles val="exact"/>
        </dgm:presLayoutVars>
      </dgm:prSet>
      <dgm:spPr/>
    </dgm:pt>
    <dgm:pt modelId="{F6A22D3D-69E2-44E1-BDC0-132F50341BCB}" type="pres">
      <dgm:prSet presAssocID="{88DFF0AB-DEDD-4064-BB95-265CBBD0A1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B2E662-EA0F-484A-B404-3948B17E020F}" type="pres">
      <dgm:prSet presAssocID="{88DFF0AB-DEDD-4064-BB95-265CBBD0A1B5}" presName="childText" presStyleLbl="revTx" presStyleIdx="0" presStyleCnt="3">
        <dgm:presLayoutVars>
          <dgm:bulletEnabled val="1"/>
        </dgm:presLayoutVars>
      </dgm:prSet>
      <dgm:spPr/>
    </dgm:pt>
    <dgm:pt modelId="{9D613C7C-2875-411B-9225-2B79C0A2FA09}" type="pres">
      <dgm:prSet presAssocID="{BAFF55AE-4428-4C25-B9C0-5CCEC24FD2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8E02EB-901F-4105-B40D-DF21462DBA70}" type="pres">
      <dgm:prSet presAssocID="{BAFF55AE-4428-4C25-B9C0-5CCEC24FD2C5}" presName="childText" presStyleLbl="revTx" presStyleIdx="1" presStyleCnt="3">
        <dgm:presLayoutVars>
          <dgm:bulletEnabled val="1"/>
        </dgm:presLayoutVars>
      </dgm:prSet>
      <dgm:spPr/>
    </dgm:pt>
    <dgm:pt modelId="{98F80186-58D2-4C38-8DE6-5861F27646F8}" type="pres">
      <dgm:prSet presAssocID="{D9C1AF22-CA6E-4E4D-A385-80FF929DD18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4B82391-5992-4666-85F1-7A475C66EA17}" type="pres">
      <dgm:prSet presAssocID="{D9C1AF22-CA6E-4E4D-A385-80FF929DD18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1B76400-CBFE-46FA-BDBF-F137CF9798B2}" srcId="{88DFF0AB-DEDD-4064-BB95-265CBBD0A1B5}" destId="{75F16DDC-F380-4EA4-8936-50EAF656965F}" srcOrd="0" destOrd="0" parTransId="{EB93D5A5-E8F7-4642-82D8-117686C78247}" sibTransId="{7D59B6E2-63D0-492C-B135-C5917CFA952E}"/>
    <dgm:cxn modelId="{C3664108-1A27-4A48-A36D-59A1637BAC3F}" srcId="{BAFF55AE-4428-4C25-B9C0-5CCEC24FD2C5}" destId="{90CAA35F-DEDA-47A5-BEB3-D551E2E41075}" srcOrd="0" destOrd="0" parTransId="{E558BD11-384F-41AD-88EB-C1B678D8DEE0}" sibTransId="{1E238E6C-7CD1-4997-9331-3211C610A7C8}"/>
    <dgm:cxn modelId="{05814E14-4FEC-4F99-9704-F5043662EB81}" type="presOf" srcId="{FD3F1689-4764-4748-8A23-8C96809A8DC8}" destId="{24B82391-5992-4666-85F1-7A475C66EA17}" srcOrd="0" destOrd="0" presId="urn:microsoft.com/office/officeart/2005/8/layout/vList2"/>
    <dgm:cxn modelId="{606A5919-C138-4CAA-8AC0-D527DC45B61A}" srcId="{90A1D2BC-DCBE-4B06-BE40-1FEBE4AC009A}" destId="{D9C1AF22-CA6E-4E4D-A385-80FF929DD188}" srcOrd="2" destOrd="0" parTransId="{E4E73DA3-576D-4116-9BD3-1A31440344D3}" sibTransId="{C2E20EF9-BD02-4669-BCBF-A19EFE6BF76E}"/>
    <dgm:cxn modelId="{B25A5D46-6639-462F-811B-FA8B5EC959A6}" type="presOf" srcId="{D9C1AF22-CA6E-4E4D-A385-80FF929DD188}" destId="{98F80186-58D2-4C38-8DE6-5861F27646F8}" srcOrd="0" destOrd="0" presId="urn:microsoft.com/office/officeart/2005/8/layout/vList2"/>
    <dgm:cxn modelId="{24203C48-93D5-42B9-B086-4CCEFFC86DC3}" type="presOf" srcId="{90CAA35F-DEDA-47A5-BEB3-D551E2E41075}" destId="{118E02EB-901F-4105-B40D-DF21462DBA70}" srcOrd="0" destOrd="0" presId="urn:microsoft.com/office/officeart/2005/8/layout/vList2"/>
    <dgm:cxn modelId="{D83A2C4D-7613-47A3-8CDC-9C252138C38A}" type="presOf" srcId="{BAFF55AE-4428-4C25-B9C0-5CCEC24FD2C5}" destId="{9D613C7C-2875-411B-9225-2B79C0A2FA09}" srcOrd="0" destOrd="0" presId="urn:microsoft.com/office/officeart/2005/8/layout/vList2"/>
    <dgm:cxn modelId="{6BEE1753-7243-478F-AEAB-D323EF8D9B36}" srcId="{88DFF0AB-DEDD-4064-BB95-265CBBD0A1B5}" destId="{828B0437-28A2-41EE-9030-41967AE6AFD0}" srcOrd="1" destOrd="0" parTransId="{3501CBD3-054C-426F-9650-4D8E00B51EB0}" sibTransId="{C74B6D55-6020-4BFC-8F34-9DCC30368C4B}"/>
    <dgm:cxn modelId="{75E8B956-9A03-4678-98C5-871A67A66F33}" srcId="{D9C1AF22-CA6E-4E4D-A385-80FF929DD188}" destId="{E7DB8DD1-5AE0-44CE-9CE3-388DA408C30E}" srcOrd="1" destOrd="0" parTransId="{567621E2-BA31-4A5E-B8B3-4668E236555E}" sibTransId="{6134DAD4-D5E0-4FFB-B9EF-4D7D9A9FB78B}"/>
    <dgm:cxn modelId="{EF21C171-E913-45B7-AB77-FF569FCA0690}" type="presOf" srcId="{75F16DDC-F380-4EA4-8936-50EAF656965F}" destId="{E5B2E662-EA0F-484A-B404-3948B17E020F}" srcOrd="0" destOrd="0" presId="urn:microsoft.com/office/officeart/2005/8/layout/vList2"/>
    <dgm:cxn modelId="{798B3B7A-BE51-452E-8DB7-17332F96A680}" srcId="{90A1D2BC-DCBE-4B06-BE40-1FEBE4AC009A}" destId="{88DFF0AB-DEDD-4064-BB95-265CBBD0A1B5}" srcOrd="0" destOrd="0" parTransId="{A0433A4E-F772-41D2-8545-F9112D6B6B41}" sibTransId="{2EEA086A-4603-4B5B-A04C-BB54D0DBCC92}"/>
    <dgm:cxn modelId="{DBDF4185-349F-447A-B299-090CB5322C65}" type="presOf" srcId="{90A1D2BC-DCBE-4B06-BE40-1FEBE4AC009A}" destId="{310FA18B-C971-479D-82E4-7B6B0E021A64}" srcOrd="0" destOrd="0" presId="urn:microsoft.com/office/officeart/2005/8/layout/vList2"/>
    <dgm:cxn modelId="{7C3F2994-F101-42BA-B2D4-AEEB9BF5A416}" type="presOf" srcId="{9692BA82-1A32-4FE4-AB6A-3FB9536E9592}" destId="{E5B2E662-EA0F-484A-B404-3948B17E020F}" srcOrd="0" destOrd="2" presId="urn:microsoft.com/office/officeart/2005/8/layout/vList2"/>
    <dgm:cxn modelId="{1D16469D-1653-45CE-85BF-E7AEFC1C80AD}" srcId="{90A1D2BC-DCBE-4B06-BE40-1FEBE4AC009A}" destId="{BAFF55AE-4428-4C25-B9C0-5CCEC24FD2C5}" srcOrd="1" destOrd="0" parTransId="{14219B14-3670-44CB-994A-8DFCBEBD94CF}" sibTransId="{41719132-737F-4495-9861-3E874BFEE2A8}"/>
    <dgm:cxn modelId="{BD629DA8-DBC4-4A67-B16A-CE0FDCA57F70}" type="presOf" srcId="{828B0437-28A2-41EE-9030-41967AE6AFD0}" destId="{E5B2E662-EA0F-484A-B404-3948B17E020F}" srcOrd="0" destOrd="1" presId="urn:microsoft.com/office/officeart/2005/8/layout/vList2"/>
    <dgm:cxn modelId="{72F93DB2-2495-4062-B626-44132260020F}" srcId="{BAFF55AE-4428-4C25-B9C0-5CCEC24FD2C5}" destId="{CFB0B9EC-9839-4901-A0B1-C1D81E4ED8D5}" srcOrd="1" destOrd="0" parTransId="{7FDC2274-90D7-4403-8615-BD7C2CE88E76}" sibTransId="{E21E0250-0B80-4236-B3A9-E96B116DD66B}"/>
    <dgm:cxn modelId="{E98149BA-AEA8-4387-A9E7-3074E8FE6D00}" srcId="{D9C1AF22-CA6E-4E4D-A385-80FF929DD188}" destId="{FD3F1689-4764-4748-8A23-8C96809A8DC8}" srcOrd="0" destOrd="0" parTransId="{BBD577BF-D1A5-415D-BE62-0E976E819E6B}" sibTransId="{9CB6AE9B-2818-4ED2-B0AE-2D14FD5BBBCC}"/>
    <dgm:cxn modelId="{67224DCF-73A6-417F-A69C-2ED0DD2F4AE8}" srcId="{88DFF0AB-DEDD-4064-BB95-265CBBD0A1B5}" destId="{9692BA82-1A32-4FE4-AB6A-3FB9536E9592}" srcOrd="2" destOrd="0" parTransId="{D0DBCCD4-1555-4F56-87BF-41D6866E36C3}" sibTransId="{21C6D8B5-8C76-4498-8416-999AD044AFEE}"/>
    <dgm:cxn modelId="{B67A2FEA-5146-48D9-AD47-2808899602A8}" type="presOf" srcId="{88DFF0AB-DEDD-4064-BB95-265CBBD0A1B5}" destId="{F6A22D3D-69E2-44E1-BDC0-132F50341BCB}" srcOrd="0" destOrd="0" presId="urn:microsoft.com/office/officeart/2005/8/layout/vList2"/>
    <dgm:cxn modelId="{60F853F8-8EE1-4F3A-B73E-1D7C87DC863A}" type="presOf" srcId="{CFB0B9EC-9839-4901-A0B1-C1D81E4ED8D5}" destId="{118E02EB-901F-4105-B40D-DF21462DBA70}" srcOrd="0" destOrd="1" presId="urn:microsoft.com/office/officeart/2005/8/layout/vList2"/>
    <dgm:cxn modelId="{3CC35AFD-6C66-4225-A212-6869184CD50B}" type="presOf" srcId="{E7DB8DD1-5AE0-44CE-9CE3-388DA408C30E}" destId="{24B82391-5992-4666-85F1-7A475C66EA17}" srcOrd="0" destOrd="1" presId="urn:microsoft.com/office/officeart/2005/8/layout/vList2"/>
    <dgm:cxn modelId="{162FF806-65E5-404F-B1C3-D9A81D8F294F}" type="presParOf" srcId="{310FA18B-C971-479D-82E4-7B6B0E021A64}" destId="{F6A22D3D-69E2-44E1-BDC0-132F50341BCB}" srcOrd="0" destOrd="0" presId="urn:microsoft.com/office/officeart/2005/8/layout/vList2"/>
    <dgm:cxn modelId="{20A060A0-892A-48C9-9FE2-A8B620E8A708}" type="presParOf" srcId="{310FA18B-C971-479D-82E4-7B6B0E021A64}" destId="{E5B2E662-EA0F-484A-B404-3948B17E020F}" srcOrd="1" destOrd="0" presId="urn:microsoft.com/office/officeart/2005/8/layout/vList2"/>
    <dgm:cxn modelId="{0FFFDC08-1B8E-4CA3-A6C7-2961DB3033CE}" type="presParOf" srcId="{310FA18B-C971-479D-82E4-7B6B0E021A64}" destId="{9D613C7C-2875-411B-9225-2B79C0A2FA09}" srcOrd="2" destOrd="0" presId="urn:microsoft.com/office/officeart/2005/8/layout/vList2"/>
    <dgm:cxn modelId="{85C99631-A3D7-41FB-87C7-B6F8EBE6D6F1}" type="presParOf" srcId="{310FA18B-C971-479D-82E4-7B6B0E021A64}" destId="{118E02EB-901F-4105-B40D-DF21462DBA70}" srcOrd="3" destOrd="0" presId="urn:microsoft.com/office/officeart/2005/8/layout/vList2"/>
    <dgm:cxn modelId="{041A0041-E096-4AED-ABB7-A356A631D25D}" type="presParOf" srcId="{310FA18B-C971-479D-82E4-7B6B0E021A64}" destId="{98F80186-58D2-4C38-8DE6-5861F27646F8}" srcOrd="4" destOrd="0" presId="urn:microsoft.com/office/officeart/2005/8/layout/vList2"/>
    <dgm:cxn modelId="{73AF4FBB-377D-48C4-87B1-79A9AD780437}" type="presParOf" srcId="{310FA18B-C971-479D-82E4-7B6B0E021A64}" destId="{24B82391-5992-4666-85F1-7A475C66EA1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164ABD-23F6-483B-9C1A-ABE66D04079F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1C810-555D-4AA9-947B-B0F6C7A3D928}">
      <dgm:prSet phldrT="[Text]" phldr="0"/>
      <dgm:spPr/>
      <dgm:t>
        <a:bodyPr/>
        <a:lstStyle/>
        <a:p>
          <a:r>
            <a:rPr lang="en-US">
              <a:latin typeface="Calibri"/>
            </a:rPr>
            <a:t>Design</a:t>
          </a:r>
          <a:endParaRPr lang="en-US"/>
        </a:p>
      </dgm:t>
    </dgm:pt>
    <dgm:pt modelId="{7EDDE989-00A9-4346-9622-5974087E7D9B}" type="parTrans" cxnId="{751464CC-75F0-4A2D-BEF6-AE1380215C9F}">
      <dgm:prSet/>
      <dgm:spPr/>
      <dgm:t>
        <a:bodyPr/>
        <a:lstStyle/>
        <a:p>
          <a:endParaRPr lang="en-US"/>
        </a:p>
      </dgm:t>
    </dgm:pt>
    <dgm:pt modelId="{43CF26FC-0C38-4EFC-9DFE-05BC84478DB6}" type="sibTrans" cxnId="{751464CC-75F0-4A2D-BEF6-AE1380215C9F}">
      <dgm:prSet/>
      <dgm:spPr/>
      <dgm:t>
        <a:bodyPr/>
        <a:lstStyle/>
        <a:p>
          <a:endParaRPr lang="en-US"/>
        </a:p>
      </dgm:t>
    </dgm:pt>
    <dgm:pt modelId="{96CEFF47-DC34-45CC-8600-BBB6D2B778FA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3D Printing boats </a:t>
          </a:r>
          <a:endParaRPr lang="en-US"/>
        </a:p>
      </dgm:t>
    </dgm:pt>
    <dgm:pt modelId="{6525CD30-6013-45C6-A7E0-7443F0F8610F}" type="parTrans" cxnId="{A15E3779-C574-4F1F-B92B-67A30EAAA11C}">
      <dgm:prSet/>
      <dgm:spPr/>
      <dgm:t>
        <a:bodyPr/>
        <a:lstStyle/>
        <a:p>
          <a:endParaRPr lang="en-US"/>
        </a:p>
      </dgm:t>
    </dgm:pt>
    <dgm:pt modelId="{6555D527-DE11-4967-B46C-1E9904458466}" type="sibTrans" cxnId="{A15E3779-C574-4F1F-B92B-67A30EAAA11C}">
      <dgm:prSet/>
      <dgm:spPr/>
      <dgm:t>
        <a:bodyPr/>
        <a:lstStyle/>
        <a:p>
          <a:endParaRPr lang="en-US"/>
        </a:p>
      </dgm:t>
    </dgm:pt>
    <dgm:pt modelId="{8921E32A-2954-43E6-B28E-6968B43418B6}">
      <dgm:prSet phldrT="[Text]" phldr="0"/>
      <dgm:spPr/>
      <dgm:t>
        <a:bodyPr/>
        <a:lstStyle/>
        <a:p>
          <a:r>
            <a:rPr lang="en-US">
              <a:latin typeface="Calibri"/>
            </a:rPr>
            <a:t>Implementation</a:t>
          </a:r>
          <a:endParaRPr lang="en-US"/>
        </a:p>
      </dgm:t>
    </dgm:pt>
    <dgm:pt modelId="{7FB46C8D-225F-463D-85EF-5A566CEB1503}" type="parTrans" cxnId="{8F08CD0B-9A8C-4656-BA95-38474C932A3C}">
      <dgm:prSet/>
      <dgm:spPr/>
      <dgm:t>
        <a:bodyPr/>
        <a:lstStyle/>
        <a:p>
          <a:endParaRPr lang="en-US"/>
        </a:p>
      </dgm:t>
    </dgm:pt>
    <dgm:pt modelId="{99EFA8BD-5456-43B2-9D83-217D8EE64EAA}" type="sibTrans" cxnId="{8F08CD0B-9A8C-4656-BA95-38474C932A3C}">
      <dgm:prSet/>
      <dgm:spPr/>
      <dgm:t>
        <a:bodyPr/>
        <a:lstStyle/>
        <a:p>
          <a:endParaRPr lang="en-US"/>
        </a:p>
      </dgm:t>
    </dgm:pt>
    <dgm:pt modelId="{70F3587D-6437-4C7B-91F2-CD02E00B4B2E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Soldering Main and Grid PCBs</a:t>
          </a:r>
          <a:endParaRPr lang="en-US"/>
        </a:p>
      </dgm:t>
    </dgm:pt>
    <dgm:pt modelId="{0FB74B3C-C0B4-4032-A1CE-95DDBDBAEE84}" type="parTrans" cxnId="{8E5EBCDA-76BC-425B-8E95-0A8006842DA8}">
      <dgm:prSet/>
      <dgm:spPr/>
      <dgm:t>
        <a:bodyPr/>
        <a:lstStyle/>
        <a:p>
          <a:endParaRPr lang="en-US"/>
        </a:p>
      </dgm:t>
    </dgm:pt>
    <dgm:pt modelId="{514C40D1-4852-44E7-8216-B11C5A46BCA4}" type="sibTrans" cxnId="{8E5EBCDA-76BC-425B-8E95-0A8006842DA8}">
      <dgm:prSet/>
      <dgm:spPr/>
      <dgm:t>
        <a:bodyPr/>
        <a:lstStyle/>
        <a:p>
          <a:endParaRPr lang="en-US"/>
        </a:p>
      </dgm:t>
    </dgm:pt>
    <dgm:pt modelId="{1B01F4BD-97CB-411A-8525-A5BAE669D62F}">
      <dgm:prSet phldrT="[Text]" phldr="0"/>
      <dgm:spPr/>
      <dgm:t>
        <a:bodyPr/>
        <a:lstStyle/>
        <a:p>
          <a:r>
            <a:rPr lang="en-US">
              <a:latin typeface="Calibri"/>
            </a:rPr>
            <a:t>Integration</a:t>
          </a:r>
          <a:endParaRPr lang="en-US"/>
        </a:p>
      </dgm:t>
    </dgm:pt>
    <dgm:pt modelId="{5501A55E-A580-4884-80AE-798143273772}" type="parTrans" cxnId="{8026982B-80B2-4FD6-971A-DD77DF3801CE}">
      <dgm:prSet/>
      <dgm:spPr/>
      <dgm:t>
        <a:bodyPr/>
        <a:lstStyle/>
        <a:p>
          <a:endParaRPr lang="en-US"/>
        </a:p>
      </dgm:t>
    </dgm:pt>
    <dgm:pt modelId="{AC335C0E-30B2-4A01-90A5-74636D39262C}" type="sibTrans" cxnId="{8026982B-80B2-4FD6-971A-DD77DF3801CE}">
      <dgm:prSet/>
      <dgm:spPr/>
      <dgm:t>
        <a:bodyPr/>
        <a:lstStyle/>
        <a:p>
          <a:endParaRPr lang="en-US"/>
        </a:p>
      </dgm:t>
    </dgm:pt>
    <dgm:pt modelId="{E46E40C5-88E5-489E-9B94-FDF07308D801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Cabling – splicing wires, soldering together, heat shrinking</a:t>
          </a:r>
        </a:p>
      </dgm:t>
    </dgm:pt>
    <dgm:pt modelId="{C01EC43C-21DA-4DC0-A5A6-710370A67454}" type="parTrans" cxnId="{EE720CD4-C81B-452A-875E-F909B9DD4BF1}">
      <dgm:prSet/>
      <dgm:spPr/>
      <dgm:t>
        <a:bodyPr/>
        <a:lstStyle/>
        <a:p>
          <a:endParaRPr lang="en-US"/>
        </a:p>
      </dgm:t>
    </dgm:pt>
    <dgm:pt modelId="{DB53B186-7707-496E-A13A-4C8B9871BBC7}" type="sibTrans" cxnId="{EE720CD4-C81B-452A-875E-F909B9DD4BF1}">
      <dgm:prSet/>
      <dgm:spPr/>
      <dgm:t>
        <a:bodyPr/>
        <a:lstStyle/>
        <a:p>
          <a:endParaRPr lang="en-US"/>
        </a:p>
      </dgm:t>
    </dgm:pt>
    <dgm:pt modelId="{03A3DDAF-FCAA-424E-B225-A7179CBC9340}">
      <dgm:prSet phldr="0"/>
      <dgm:spPr/>
      <dgm:t>
        <a:bodyPr/>
        <a:lstStyle/>
        <a:p>
          <a:pPr rtl="0"/>
          <a:r>
            <a:rPr lang="en-US">
              <a:latin typeface="Calibri"/>
            </a:rPr>
            <a:t>Reviewing initial schematics and PCB layout</a:t>
          </a:r>
        </a:p>
      </dgm:t>
    </dgm:pt>
    <dgm:pt modelId="{80C16B65-06E7-4AA7-8AF3-54DD01181318}" type="parTrans" cxnId="{F2DEDE16-3F28-419C-95E0-1075478474C3}">
      <dgm:prSet/>
      <dgm:spPr/>
    </dgm:pt>
    <dgm:pt modelId="{0EF44416-8FB6-4D54-8ECB-F9C8876A04D1}" type="sibTrans" cxnId="{F2DEDE16-3F28-419C-95E0-1075478474C3}">
      <dgm:prSet/>
      <dgm:spPr/>
    </dgm:pt>
    <dgm:pt modelId="{AFC7B885-F63E-4546-9763-9CBFC61F6877}">
      <dgm:prSet phldr="0"/>
      <dgm:spPr/>
      <dgm:t>
        <a:bodyPr/>
        <a:lstStyle/>
        <a:p>
          <a:pPr rtl="0"/>
          <a:r>
            <a:rPr lang="en-US">
              <a:latin typeface="Calibri"/>
            </a:rPr>
            <a:t>Component ordering and budgeting</a:t>
          </a:r>
          <a:endParaRPr lang="en-US"/>
        </a:p>
      </dgm:t>
    </dgm:pt>
    <dgm:pt modelId="{38C1FF6F-611B-4097-9D16-D0A3B862EDD1}" type="parTrans" cxnId="{7115E998-B736-4AB5-A1DF-A10EBC2A3515}">
      <dgm:prSet/>
      <dgm:spPr/>
    </dgm:pt>
    <dgm:pt modelId="{0BB98F4C-230B-4649-8A7A-D16A20323FE9}" type="sibTrans" cxnId="{7115E998-B736-4AB5-A1DF-A10EBC2A3515}">
      <dgm:prSet/>
      <dgm:spPr/>
    </dgm:pt>
    <dgm:pt modelId="{93FCCD75-6D21-46F1-841D-E3269DC0B4B7}">
      <dgm:prSet phldr="0"/>
      <dgm:spPr/>
      <dgm:t>
        <a:bodyPr/>
        <a:lstStyle/>
        <a:p>
          <a:pPr rtl="0"/>
          <a:r>
            <a:rPr lang="en-US">
              <a:latin typeface="Calibri"/>
            </a:rPr>
            <a:t>Reflowing weak solder joints after stenciling</a:t>
          </a:r>
        </a:p>
      </dgm:t>
    </dgm:pt>
    <dgm:pt modelId="{39664752-EE2C-4E2D-A0B3-28CDAD50D4BD}" type="parTrans" cxnId="{78092337-3F37-436C-8C6D-E3E366DFD9DD}">
      <dgm:prSet/>
      <dgm:spPr/>
    </dgm:pt>
    <dgm:pt modelId="{B3CF9966-501D-40AE-941B-AED7E55DDB24}" type="sibTrans" cxnId="{78092337-3F37-436C-8C6D-E3E366DFD9DD}">
      <dgm:prSet/>
      <dgm:spPr/>
    </dgm:pt>
    <dgm:pt modelId="{AD9FF350-6CF8-4509-B97A-30F1B4F721E3}">
      <dgm:prSet phldr="0"/>
      <dgm:spPr/>
      <dgm:t>
        <a:bodyPr/>
        <a:lstStyle/>
        <a:p>
          <a:pPr rtl="0"/>
          <a:r>
            <a:rPr lang="en-US">
              <a:latin typeface="Calibri"/>
            </a:rPr>
            <a:t>Basic testing to ensure hardware functionality</a:t>
          </a:r>
        </a:p>
      </dgm:t>
    </dgm:pt>
    <dgm:pt modelId="{118A643D-6096-4DF9-B2C5-0199945D1D27}" type="parTrans" cxnId="{6B0C5CD9-9204-4898-9ED4-74B4834E52D5}">
      <dgm:prSet/>
      <dgm:spPr/>
    </dgm:pt>
    <dgm:pt modelId="{E9F0869E-1653-418D-A4A6-1664DC0D1E11}" type="sibTrans" cxnId="{6B0C5CD9-9204-4898-9ED4-74B4834E52D5}">
      <dgm:prSet/>
      <dgm:spPr/>
    </dgm:pt>
    <dgm:pt modelId="{B750D3D4-A930-4AC1-9BA6-D54B3326F2EB}">
      <dgm:prSet phldr="0"/>
      <dgm:spPr/>
      <dgm:t>
        <a:bodyPr/>
        <a:lstStyle/>
        <a:p>
          <a:pPr rtl="0"/>
          <a:r>
            <a:rPr lang="en-US">
              <a:latin typeface="Calibri"/>
            </a:rPr>
            <a:t>Wooden panel for LCD, Keypad, and coverage</a:t>
          </a:r>
          <a:endParaRPr lang="en-US"/>
        </a:p>
      </dgm:t>
    </dgm:pt>
    <dgm:pt modelId="{9E8DDFE9-FD6D-49C4-9C4D-18EED94B97E5}" type="parTrans" cxnId="{56551D3C-AC36-45DC-80B7-D377416ADDBF}">
      <dgm:prSet/>
      <dgm:spPr/>
    </dgm:pt>
    <dgm:pt modelId="{EEED957F-649B-43C5-995D-E0092BEE5672}" type="sibTrans" cxnId="{56551D3C-AC36-45DC-80B7-D377416ADDBF}">
      <dgm:prSet/>
      <dgm:spPr/>
    </dgm:pt>
    <dgm:pt modelId="{1AF16740-5AE1-4955-B2FE-51B817A14068}" type="pres">
      <dgm:prSet presAssocID="{9B164ABD-23F6-483B-9C1A-ABE66D04079F}" presName="linearFlow" presStyleCnt="0">
        <dgm:presLayoutVars>
          <dgm:dir/>
          <dgm:animLvl val="lvl"/>
          <dgm:resizeHandles val="exact"/>
        </dgm:presLayoutVars>
      </dgm:prSet>
      <dgm:spPr/>
    </dgm:pt>
    <dgm:pt modelId="{44F25FDD-D1F0-4F91-AD5D-9B18F039FC06}" type="pres">
      <dgm:prSet presAssocID="{3EE1C810-555D-4AA9-947B-B0F6C7A3D928}" presName="composite" presStyleCnt="0"/>
      <dgm:spPr/>
    </dgm:pt>
    <dgm:pt modelId="{5C49960C-4D68-4839-AD63-E40CDAD6530C}" type="pres">
      <dgm:prSet presAssocID="{3EE1C810-555D-4AA9-947B-B0F6C7A3D92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034E872-8140-484C-A982-E99E9EFE5E91}" type="pres">
      <dgm:prSet presAssocID="{3EE1C810-555D-4AA9-947B-B0F6C7A3D928}" presName="parSh" presStyleLbl="node1" presStyleIdx="0" presStyleCnt="3"/>
      <dgm:spPr/>
    </dgm:pt>
    <dgm:pt modelId="{2CB20182-BF9F-47DC-B5C4-5FB53D5CEFEC}" type="pres">
      <dgm:prSet presAssocID="{3EE1C810-555D-4AA9-947B-B0F6C7A3D928}" presName="desTx" presStyleLbl="fgAcc1" presStyleIdx="0" presStyleCnt="3">
        <dgm:presLayoutVars>
          <dgm:bulletEnabled val="1"/>
        </dgm:presLayoutVars>
      </dgm:prSet>
      <dgm:spPr/>
    </dgm:pt>
    <dgm:pt modelId="{71A9EE4E-457E-4371-B566-A88FA6ADBCB9}" type="pres">
      <dgm:prSet presAssocID="{43CF26FC-0C38-4EFC-9DFE-05BC84478DB6}" presName="sibTrans" presStyleLbl="sibTrans2D1" presStyleIdx="0" presStyleCnt="2"/>
      <dgm:spPr/>
    </dgm:pt>
    <dgm:pt modelId="{3D106FFE-F199-41D5-A88E-1DD241CAE846}" type="pres">
      <dgm:prSet presAssocID="{43CF26FC-0C38-4EFC-9DFE-05BC84478DB6}" presName="connTx" presStyleLbl="sibTrans2D1" presStyleIdx="0" presStyleCnt="2"/>
      <dgm:spPr/>
    </dgm:pt>
    <dgm:pt modelId="{ABD226C2-9E09-4CFF-A916-45FE963B266C}" type="pres">
      <dgm:prSet presAssocID="{8921E32A-2954-43E6-B28E-6968B43418B6}" presName="composite" presStyleCnt="0"/>
      <dgm:spPr/>
    </dgm:pt>
    <dgm:pt modelId="{C6F0D1F2-7D63-45AC-9AE4-A4070FE63A37}" type="pres">
      <dgm:prSet presAssocID="{8921E32A-2954-43E6-B28E-6968B43418B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ACF95E5-6DB8-4BB0-80FC-162A45468880}" type="pres">
      <dgm:prSet presAssocID="{8921E32A-2954-43E6-B28E-6968B43418B6}" presName="parSh" presStyleLbl="node1" presStyleIdx="1" presStyleCnt="3"/>
      <dgm:spPr/>
    </dgm:pt>
    <dgm:pt modelId="{646739ED-9A99-412B-A1F8-ED89AC7E4E78}" type="pres">
      <dgm:prSet presAssocID="{8921E32A-2954-43E6-B28E-6968B43418B6}" presName="desTx" presStyleLbl="fgAcc1" presStyleIdx="1" presStyleCnt="3">
        <dgm:presLayoutVars>
          <dgm:bulletEnabled val="1"/>
        </dgm:presLayoutVars>
      </dgm:prSet>
      <dgm:spPr/>
    </dgm:pt>
    <dgm:pt modelId="{7FC00F89-3063-419E-925E-72136D4177C2}" type="pres">
      <dgm:prSet presAssocID="{99EFA8BD-5456-43B2-9D83-217D8EE64EAA}" presName="sibTrans" presStyleLbl="sibTrans2D1" presStyleIdx="1" presStyleCnt="2"/>
      <dgm:spPr/>
    </dgm:pt>
    <dgm:pt modelId="{8EAFA0F3-8994-4989-893A-A7D0A5BA543C}" type="pres">
      <dgm:prSet presAssocID="{99EFA8BD-5456-43B2-9D83-217D8EE64EAA}" presName="connTx" presStyleLbl="sibTrans2D1" presStyleIdx="1" presStyleCnt="2"/>
      <dgm:spPr/>
    </dgm:pt>
    <dgm:pt modelId="{1F0500DB-E827-4F6E-87AA-3EABE389D17B}" type="pres">
      <dgm:prSet presAssocID="{1B01F4BD-97CB-411A-8525-A5BAE669D62F}" presName="composite" presStyleCnt="0"/>
      <dgm:spPr/>
    </dgm:pt>
    <dgm:pt modelId="{E181FAF1-9555-4299-A7F3-CBC2E89FC5FC}" type="pres">
      <dgm:prSet presAssocID="{1B01F4BD-97CB-411A-8525-A5BAE669D62F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CC972C2-651C-454A-A201-832633BB99C1}" type="pres">
      <dgm:prSet presAssocID="{1B01F4BD-97CB-411A-8525-A5BAE669D62F}" presName="parSh" presStyleLbl="node1" presStyleIdx="2" presStyleCnt="3"/>
      <dgm:spPr/>
    </dgm:pt>
    <dgm:pt modelId="{7F7E72F2-D5F5-491B-9A52-45186C85A493}" type="pres">
      <dgm:prSet presAssocID="{1B01F4BD-97CB-411A-8525-A5BAE669D62F}" presName="desTx" presStyleLbl="fgAcc1" presStyleIdx="2" presStyleCnt="3">
        <dgm:presLayoutVars>
          <dgm:bulletEnabled val="1"/>
        </dgm:presLayoutVars>
      </dgm:prSet>
      <dgm:spPr/>
    </dgm:pt>
  </dgm:ptLst>
  <dgm:cxnLst>
    <dgm:cxn modelId="{D9E4FD08-6E0B-433B-BAEE-9F42A0DC6B51}" type="presOf" srcId="{93FCCD75-6D21-46F1-841D-E3269DC0B4B7}" destId="{646739ED-9A99-412B-A1F8-ED89AC7E4E78}" srcOrd="0" destOrd="1" presId="urn:microsoft.com/office/officeart/2005/8/layout/process3"/>
    <dgm:cxn modelId="{AEA68E09-15E2-4786-9A71-51BFE3346C1B}" type="presOf" srcId="{1B01F4BD-97CB-411A-8525-A5BAE669D62F}" destId="{E181FAF1-9555-4299-A7F3-CBC2E89FC5FC}" srcOrd="0" destOrd="0" presId="urn:microsoft.com/office/officeart/2005/8/layout/process3"/>
    <dgm:cxn modelId="{8F08CD0B-9A8C-4656-BA95-38474C932A3C}" srcId="{9B164ABD-23F6-483B-9C1A-ABE66D04079F}" destId="{8921E32A-2954-43E6-B28E-6968B43418B6}" srcOrd="1" destOrd="0" parTransId="{7FB46C8D-225F-463D-85EF-5A566CEB1503}" sibTransId="{99EFA8BD-5456-43B2-9D83-217D8EE64EAA}"/>
    <dgm:cxn modelId="{13F35C0D-9855-4EF7-8C4B-39D28D28FE0E}" type="presOf" srcId="{70F3587D-6437-4C7B-91F2-CD02E00B4B2E}" destId="{646739ED-9A99-412B-A1F8-ED89AC7E4E78}" srcOrd="0" destOrd="0" presId="urn:microsoft.com/office/officeart/2005/8/layout/process3"/>
    <dgm:cxn modelId="{1687EF15-3EC7-489B-AC4D-383BD70F4DA7}" type="presOf" srcId="{8921E32A-2954-43E6-B28E-6968B43418B6}" destId="{C6F0D1F2-7D63-45AC-9AE4-A4070FE63A37}" srcOrd="0" destOrd="0" presId="urn:microsoft.com/office/officeart/2005/8/layout/process3"/>
    <dgm:cxn modelId="{F2DEDE16-3F28-419C-95E0-1075478474C3}" srcId="{3EE1C810-555D-4AA9-947B-B0F6C7A3D928}" destId="{03A3DDAF-FCAA-424E-B225-A7179CBC9340}" srcOrd="1" destOrd="0" parTransId="{80C16B65-06E7-4AA7-8AF3-54DD01181318}" sibTransId="{0EF44416-8FB6-4D54-8ECB-F9C8876A04D1}"/>
    <dgm:cxn modelId="{98C03429-30A9-41D2-B607-ACAD62C9D379}" type="presOf" srcId="{8921E32A-2954-43E6-B28E-6968B43418B6}" destId="{0ACF95E5-6DB8-4BB0-80FC-162A45468880}" srcOrd="1" destOrd="0" presId="urn:microsoft.com/office/officeart/2005/8/layout/process3"/>
    <dgm:cxn modelId="{8026982B-80B2-4FD6-971A-DD77DF3801CE}" srcId="{9B164ABD-23F6-483B-9C1A-ABE66D04079F}" destId="{1B01F4BD-97CB-411A-8525-A5BAE669D62F}" srcOrd="2" destOrd="0" parTransId="{5501A55E-A580-4884-80AE-798143273772}" sibTransId="{AC335C0E-30B2-4A01-90A5-74636D39262C}"/>
    <dgm:cxn modelId="{78092337-3F37-436C-8C6D-E3E366DFD9DD}" srcId="{8921E32A-2954-43E6-B28E-6968B43418B6}" destId="{93FCCD75-6D21-46F1-841D-E3269DC0B4B7}" srcOrd="1" destOrd="0" parTransId="{39664752-EE2C-4E2D-A0B3-28CDAD50D4BD}" sibTransId="{B3CF9966-501D-40AE-941B-AED7E55DDB24}"/>
    <dgm:cxn modelId="{56551D3C-AC36-45DC-80B7-D377416ADDBF}" srcId="{1B01F4BD-97CB-411A-8525-A5BAE669D62F}" destId="{B750D3D4-A930-4AC1-9BA6-D54B3326F2EB}" srcOrd="1" destOrd="0" parTransId="{9E8DDFE9-FD6D-49C4-9C4D-18EED94B97E5}" sibTransId="{EEED957F-649B-43C5-995D-E0092BEE5672}"/>
    <dgm:cxn modelId="{98475A3E-C95C-45A7-9F1E-6637FC5DBB1F}" type="presOf" srcId="{E46E40C5-88E5-489E-9B94-FDF07308D801}" destId="{7F7E72F2-D5F5-491B-9A52-45186C85A493}" srcOrd="0" destOrd="0" presId="urn:microsoft.com/office/officeart/2005/8/layout/process3"/>
    <dgm:cxn modelId="{B5EA4050-0D42-4F1B-A08A-623C450DD1FF}" type="presOf" srcId="{B750D3D4-A930-4AC1-9BA6-D54B3326F2EB}" destId="{7F7E72F2-D5F5-491B-9A52-45186C85A493}" srcOrd="0" destOrd="1" presId="urn:microsoft.com/office/officeart/2005/8/layout/process3"/>
    <dgm:cxn modelId="{EDC2A962-5A63-4256-8F70-3AFE7FE4B5DD}" type="presOf" srcId="{3EE1C810-555D-4AA9-947B-B0F6C7A3D928}" destId="{B034E872-8140-484C-A982-E99E9EFE5E91}" srcOrd="1" destOrd="0" presId="urn:microsoft.com/office/officeart/2005/8/layout/process3"/>
    <dgm:cxn modelId="{4A210D65-5498-4B1E-962F-8FF9B8D56211}" type="presOf" srcId="{AFC7B885-F63E-4546-9763-9CBFC61F6877}" destId="{2CB20182-BF9F-47DC-B5C4-5FB53D5CEFEC}" srcOrd="0" destOrd="2" presId="urn:microsoft.com/office/officeart/2005/8/layout/process3"/>
    <dgm:cxn modelId="{B09BDF68-04E0-40D9-A6A1-C0A5F026A03D}" type="presOf" srcId="{3EE1C810-555D-4AA9-947B-B0F6C7A3D928}" destId="{5C49960C-4D68-4839-AD63-E40CDAD6530C}" srcOrd="0" destOrd="0" presId="urn:microsoft.com/office/officeart/2005/8/layout/process3"/>
    <dgm:cxn modelId="{55F78069-CCC1-4786-806D-31293B0B1952}" type="presOf" srcId="{96CEFF47-DC34-45CC-8600-BBB6D2B778FA}" destId="{2CB20182-BF9F-47DC-B5C4-5FB53D5CEFEC}" srcOrd="0" destOrd="0" presId="urn:microsoft.com/office/officeart/2005/8/layout/process3"/>
    <dgm:cxn modelId="{ED99FE78-F306-4EE9-84DE-E1A9DB1161DD}" type="presOf" srcId="{1B01F4BD-97CB-411A-8525-A5BAE669D62F}" destId="{ECC972C2-651C-454A-A201-832633BB99C1}" srcOrd="1" destOrd="0" presId="urn:microsoft.com/office/officeart/2005/8/layout/process3"/>
    <dgm:cxn modelId="{A15E3779-C574-4F1F-B92B-67A30EAAA11C}" srcId="{3EE1C810-555D-4AA9-947B-B0F6C7A3D928}" destId="{96CEFF47-DC34-45CC-8600-BBB6D2B778FA}" srcOrd="0" destOrd="0" parTransId="{6525CD30-6013-45C6-A7E0-7443F0F8610F}" sibTransId="{6555D527-DE11-4967-B46C-1E9904458466}"/>
    <dgm:cxn modelId="{2BF7367E-C191-4EE0-BBC5-07477625D1A4}" type="presOf" srcId="{03A3DDAF-FCAA-424E-B225-A7179CBC9340}" destId="{2CB20182-BF9F-47DC-B5C4-5FB53D5CEFEC}" srcOrd="0" destOrd="1" presId="urn:microsoft.com/office/officeart/2005/8/layout/process3"/>
    <dgm:cxn modelId="{560F4D82-60DE-4D69-AF68-C7630A6D6151}" type="presOf" srcId="{43CF26FC-0C38-4EFC-9DFE-05BC84478DB6}" destId="{3D106FFE-F199-41D5-A88E-1DD241CAE846}" srcOrd="1" destOrd="0" presId="urn:microsoft.com/office/officeart/2005/8/layout/process3"/>
    <dgm:cxn modelId="{77552F83-8E14-48B0-88FB-15603C820E1E}" type="presOf" srcId="{99EFA8BD-5456-43B2-9D83-217D8EE64EAA}" destId="{7FC00F89-3063-419E-925E-72136D4177C2}" srcOrd="0" destOrd="0" presId="urn:microsoft.com/office/officeart/2005/8/layout/process3"/>
    <dgm:cxn modelId="{C73F098D-B872-41A0-9594-64748218D90C}" type="presOf" srcId="{9B164ABD-23F6-483B-9C1A-ABE66D04079F}" destId="{1AF16740-5AE1-4955-B2FE-51B817A14068}" srcOrd="0" destOrd="0" presId="urn:microsoft.com/office/officeart/2005/8/layout/process3"/>
    <dgm:cxn modelId="{7115E998-B736-4AB5-A1DF-A10EBC2A3515}" srcId="{3EE1C810-555D-4AA9-947B-B0F6C7A3D928}" destId="{AFC7B885-F63E-4546-9763-9CBFC61F6877}" srcOrd="2" destOrd="0" parTransId="{38C1FF6F-611B-4097-9D16-D0A3B862EDD1}" sibTransId="{0BB98F4C-230B-4649-8A7A-D16A20323FE9}"/>
    <dgm:cxn modelId="{5A36F8A3-5972-4889-BF65-4C4C0FCD5F71}" type="presOf" srcId="{99EFA8BD-5456-43B2-9D83-217D8EE64EAA}" destId="{8EAFA0F3-8994-4989-893A-A7D0A5BA543C}" srcOrd="1" destOrd="0" presId="urn:microsoft.com/office/officeart/2005/8/layout/process3"/>
    <dgm:cxn modelId="{C6876FC4-D2E1-485F-AFBA-03E21C60BB9D}" type="presOf" srcId="{AD9FF350-6CF8-4509-B97A-30F1B4F721E3}" destId="{646739ED-9A99-412B-A1F8-ED89AC7E4E78}" srcOrd="0" destOrd="2" presId="urn:microsoft.com/office/officeart/2005/8/layout/process3"/>
    <dgm:cxn modelId="{751464CC-75F0-4A2D-BEF6-AE1380215C9F}" srcId="{9B164ABD-23F6-483B-9C1A-ABE66D04079F}" destId="{3EE1C810-555D-4AA9-947B-B0F6C7A3D928}" srcOrd="0" destOrd="0" parTransId="{7EDDE989-00A9-4346-9622-5974087E7D9B}" sibTransId="{43CF26FC-0C38-4EFC-9DFE-05BC84478DB6}"/>
    <dgm:cxn modelId="{EE720CD4-C81B-452A-875E-F909B9DD4BF1}" srcId="{1B01F4BD-97CB-411A-8525-A5BAE669D62F}" destId="{E46E40C5-88E5-489E-9B94-FDF07308D801}" srcOrd="0" destOrd="0" parTransId="{C01EC43C-21DA-4DC0-A5A6-710370A67454}" sibTransId="{DB53B186-7707-496E-A13A-4C8B9871BBC7}"/>
    <dgm:cxn modelId="{6B0C5CD9-9204-4898-9ED4-74B4834E52D5}" srcId="{8921E32A-2954-43E6-B28E-6968B43418B6}" destId="{AD9FF350-6CF8-4509-B97A-30F1B4F721E3}" srcOrd="2" destOrd="0" parTransId="{118A643D-6096-4DF9-B2C5-0199945D1D27}" sibTransId="{E9F0869E-1653-418D-A4A6-1664DC0D1E11}"/>
    <dgm:cxn modelId="{8E5EBCDA-76BC-425B-8E95-0A8006842DA8}" srcId="{8921E32A-2954-43E6-B28E-6968B43418B6}" destId="{70F3587D-6437-4C7B-91F2-CD02E00B4B2E}" srcOrd="0" destOrd="0" parTransId="{0FB74B3C-C0B4-4032-A1CE-95DDBDBAEE84}" sibTransId="{514C40D1-4852-44E7-8216-B11C5A46BCA4}"/>
    <dgm:cxn modelId="{DAFBBBF2-C757-4F00-9A50-EC09D4E1DF2B}" type="presOf" srcId="{43CF26FC-0C38-4EFC-9DFE-05BC84478DB6}" destId="{71A9EE4E-457E-4371-B566-A88FA6ADBCB9}" srcOrd="0" destOrd="0" presId="urn:microsoft.com/office/officeart/2005/8/layout/process3"/>
    <dgm:cxn modelId="{63AEA959-BD69-45B7-A1C8-639C71701ECA}" type="presParOf" srcId="{1AF16740-5AE1-4955-B2FE-51B817A14068}" destId="{44F25FDD-D1F0-4F91-AD5D-9B18F039FC06}" srcOrd="0" destOrd="0" presId="urn:microsoft.com/office/officeart/2005/8/layout/process3"/>
    <dgm:cxn modelId="{4025FBDE-3F00-420C-A853-9B5348345DC9}" type="presParOf" srcId="{44F25FDD-D1F0-4F91-AD5D-9B18F039FC06}" destId="{5C49960C-4D68-4839-AD63-E40CDAD6530C}" srcOrd="0" destOrd="0" presId="urn:microsoft.com/office/officeart/2005/8/layout/process3"/>
    <dgm:cxn modelId="{E2E03B1D-0156-4933-857D-174676CC4595}" type="presParOf" srcId="{44F25FDD-D1F0-4F91-AD5D-9B18F039FC06}" destId="{B034E872-8140-484C-A982-E99E9EFE5E91}" srcOrd="1" destOrd="0" presId="urn:microsoft.com/office/officeart/2005/8/layout/process3"/>
    <dgm:cxn modelId="{028D2185-B3AC-401A-93FC-8250E7838542}" type="presParOf" srcId="{44F25FDD-D1F0-4F91-AD5D-9B18F039FC06}" destId="{2CB20182-BF9F-47DC-B5C4-5FB53D5CEFEC}" srcOrd="2" destOrd="0" presId="urn:microsoft.com/office/officeart/2005/8/layout/process3"/>
    <dgm:cxn modelId="{BE8D2BF4-9B8F-4409-8412-4715ABB613A0}" type="presParOf" srcId="{1AF16740-5AE1-4955-B2FE-51B817A14068}" destId="{71A9EE4E-457E-4371-B566-A88FA6ADBCB9}" srcOrd="1" destOrd="0" presId="urn:microsoft.com/office/officeart/2005/8/layout/process3"/>
    <dgm:cxn modelId="{5175F88C-43B8-4CE4-8D57-569EA7807F13}" type="presParOf" srcId="{71A9EE4E-457E-4371-B566-A88FA6ADBCB9}" destId="{3D106FFE-F199-41D5-A88E-1DD241CAE846}" srcOrd="0" destOrd="0" presId="urn:microsoft.com/office/officeart/2005/8/layout/process3"/>
    <dgm:cxn modelId="{25DF9201-605D-4B3F-B1F1-7882765FA620}" type="presParOf" srcId="{1AF16740-5AE1-4955-B2FE-51B817A14068}" destId="{ABD226C2-9E09-4CFF-A916-45FE963B266C}" srcOrd="2" destOrd="0" presId="urn:microsoft.com/office/officeart/2005/8/layout/process3"/>
    <dgm:cxn modelId="{7D61E090-5A32-4400-8D5C-4D1FD61E56BA}" type="presParOf" srcId="{ABD226C2-9E09-4CFF-A916-45FE963B266C}" destId="{C6F0D1F2-7D63-45AC-9AE4-A4070FE63A37}" srcOrd="0" destOrd="0" presId="urn:microsoft.com/office/officeart/2005/8/layout/process3"/>
    <dgm:cxn modelId="{9BC5EDD6-F467-40BB-913E-F990DE689D3E}" type="presParOf" srcId="{ABD226C2-9E09-4CFF-A916-45FE963B266C}" destId="{0ACF95E5-6DB8-4BB0-80FC-162A45468880}" srcOrd="1" destOrd="0" presId="urn:microsoft.com/office/officeart/2005/8/layout/process3"/>
    <dgm:cxn modelId="{589E0A35-3AA2-4101-A1A2-AF0EB95FBCAF}" type="presParOf" srcId="{ABD226C2-9E09-4CFF-A916-45FE963B266C}" destId="{646739ED-9A99-412B-A1F8-ED89AC7E4E78}" srcOrd="2" destOrd="0" presId="urn:microsoft.com/office/officeart/2005/8/layout/process3"/>
    <dgm:cxn modelId="{ED7AA7E5-B030-4042-9200-B9322D4ECD5D}" type="presParOf" srcId="{1AF16740-5AE1-4955-B2FE-51B817A14068}" destId="{7FC00F89-3063-419E-925E-72136D4177C2}" srcOrd="3" destOrd="0" presId="urn:microsoft.com/office/officeart/2005/8/layout/process3"/>
    <dgm:cxn modelId="{F9254CDC-4F98-4893-9F59-66694B9C8565}" type="presParOf" srcId="{7FC00F89-3063-419E-925E-72136D4177C2}" destId="{8EAFA0F3-8994-4989-893A-A7D0A5BA543C}" srcOrd="0" destOrd="0" presId="urn:microsoft.com/office/officeart/2005/8/layout/process3"/>
    <dgm:cxn modelId="{0A41555C-5BCF-4BD9-ACED-8E68A9AA951E}" type="presParOf" srcId="{1AF16740-5AE1-4955-B2FE-51B817A14068}" destId="{1F0500DB-E827-4F6E-87AA-3EABE389D17B}" srcOrd="4" destOrd="0" presId="urn:microsoft.com/office/officeart/2005/8/layout/process3"/>
    <dgm:cxn modelId="{CFD29E51-1291-4F7D-8CB4-04AA60D17520}" type="presParOf" srcId="{1F0500DB-E827-4F6E-87AA-3EABE389D17B}" destId="{E181FAF1-9555-4299-A7F3-CBC2E89FC5FC}" srcOrd="0" destOrd="0" presId="urn:microsoft.com/office/officeart/2005/8/layout/process3"/>
    <dgm:cxn modelId="{CC4E502D-06C5-4753-AFDA-98A2D1C4DD05}" type="presParOf" srcId="{1F0500DB-E827-4F6E-87AA-3EABE389D17B}" destId="{ECC972C2-651C-454A-A201-832633BB99C1}" srcOrd="1" destOrd="0" presId="urn:microsoft.com/office/officeart/2005/8/layout/process3"/>
    <dgm:cxn modelId="{A97255F2-0819-4D71-B5CD-EEE9E23535C6}" type="presParOf" srcId="{1F0500DB-E827-4F6E-87AA-3EABE389D17B}" destId="{7F7E72F2-D5F5-491B-9A52-45186C85A49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22D3D-69E2-44E1-BDC0-132F50341BCB}">
      <dsp:nvSpPr>
        <dsp:cNvPr id="0" name=""/>
        <dsp:cNvSpPr/>
      </dsp:nvSpPr>
      <dsp:spPr>
        <a:xfrm>
          <a:off x="0" y="166941"/>
          <a:ext cx="5655732" cy="6236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Design</a:t>
          </a:r>
        </a:p>
      </dsp:txBody>
      <dsp:txXfrm>
        <a:off x="30442" y="197383"/>
        <a:ext cx="5594848" cy="562726"/>
      </dsp:txXfrm>
    </dsp:sp>
    <dsp:sp modelId="{E5B2E662-EA0F-484A-B404-3948B17E020F}">
      <dsp:nvSpPr>
        <dsp:cNvPr id="0" name=""/>
        <dsp:cNvSpPr/>
      </dsp:nvSpPr>
      <dsp:spPr>
        <a:xfrm>
          <a:off x="0" y="790551"/>
          <a:ext cx="5655732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6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Improper definition of ESP32 Pins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Serial Programmer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Speaker – Power/Volume, Software Constraints</a:t>
          </a:r>
        </a:p>
      </dsp:txBody>
      <dsp:txXfrm>
        <a:off x="0" y="790551"/>
        <a:ext cx="5655732" cy="1049490"/>
      </dsp:txXfrm>
    </dsp:sp>
    <dsp:sp modelId="{9D613C7C-2875-411B-9225-2B79C0A2FA09}">
      <dsp:nvSpPr>
        <dsp:cNvPr id="0" name=""/>
        <dsp:cNvSpPr/>
      </dsp:nvSpPr>
      <dsp:spPr>
        <a:xfrm>
          <a:off x="0" y="1840041"/>
          <a:ext cx="5655732" cy="6236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Debugging</a:t>
          </a:r>
        </a:p>
      </dsp:txBody>
      <dsp:txXfrm>
        <a:off x="30442" y="1870483"/>
        <a:ext cx="5594848" cy="562726"/>
      </dsp:txXfrm>
    </dsp:sp>
    <dsp:sp modelId="{118E02EB-901F-4105-B40D-DF21462DBA70}">
      <dsp:nvSpPr>
        <dsp:cNvPr id="0" name=""/>
        <dsp:cNvSpPr/>
      </dsp:nvSpPr>
      <dsp:spPr>
        <a:xfrm>
          <a:off x="0" y="2463651"/>
          <a:ext cx="5655732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6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Noise in Daisy-Chained LEDs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Boat Detection Floating Connections</a:t>
          </a:r>
        </a:p>
      </dsp:txBody>
      <dsp:txXfrm>
        <a:off x="0" y="2463651"/>
        <a:ext cx="5655732" cy="699660"/>
      </dsp:txXfrm>
    </dsp:sp>
    <dsp:sp modelId="{98F80186-58D2-4C38-8DE6-5861F27646F8}">
      <dsp:nvSpPr>
        <dsp:cNvPr id="0" name=""/>
        <dsp:cNvSpPr/>
      </dsp:nvSpPr>
      <dsp:spPr>
        <a:xfrm>
          <a:off x="0" y="3163311"/>
          <a:ext cx="5655732" cy="6236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Implementation</a:t>
          </a:r>
        </a:p>
      </dsp:txBody>
      <dsp:txXfrm>
        <a:off x="30442" y="3193753"/>
        <a:ext cx="5594848" cy="562726"/>
      </dsp:txXfrm>
    </dsp:sp>
    <dsp:sp modelId="{24B82391-5992-4666-85F1-7A475C66EA17}">
      <dsp:nvSpPr>
        <dsp:cNvPr id="0" name=""/>
        <dsp:cNvSpPr/>
      </dsp:nvSpPr>
      <dsp:spPr>
        <a:xfrm>
          <a:off x="0" y="3786921"/>
          <a:ext cx="5655732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6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Cabling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Soldering</a:t>
          </a:r>
        </a:p>
      </dsp:txBody>
      <dsp:txXfrm>
        <a:off x="0" y="3786921"/>
        <a:ext cx="5655732" cy="699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4E872-8140-484C-A982-E99E9EFE5E91}">
      <dsp:nvSpPr>
        <dsp:cNvPr id="0" name=""/>
        <dsp:cNvSpPr/>
      </dsp:nvSpPr>
      <dsp:spPr>
        <a:xfrm>
          <a:off x="6021" y="68383"/>
          <a:ext cx="2738095" cy="777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</a:rPr>
            <a:t>Design</a:t>
          </a:r>
          <a:endParaRPr lang="en-US" sz="1800" kern="1200"/>
        </a:p>
      </dsp:txBody>
      <dsp:txXfrm>
        <a:off x="6021" y="68383"/>
        <a:ext cx="2738095" cy="518400"/>
      </dsp:txXfrm>
    </dsp:sp>
    <dsp:sp modelId="{2CB20182-BF9F-47DC-B5C4-5FB53D5CEFEC}">
      <dsp:nvSpPr>
        <dsp:cNvPr id="0" name=""/>
        <dsp:cNvSpPr/>
      </dsp:nvSpPr>
      <dsp:spPr>
        <a:xfrm>
          <a:off x="566836" y="586783"/>
          <a:ext cx="2738095" cy="2223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</a:rPr>
            <a:t>3D Printing boats 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</a:rPr>
            <a:t>Reviewing initial schematics and PCB layout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</a:rPr>
            <a:t>Component ordering and budgeting</a:t>
          </a:r>
          <a:endParaRPr lang="en-US" sz="1800" kern="1200"/>
        </a:p>
      </dsp:txBody>
      <dsp:txXfrm>
        <a:off x="631959" y="651906"/>
        <a:ext cx="2607849" cy="2093204"/>
      </dsp:txXfrm>
    </dsp:sp>
    <dsp:sp modelId="{71A9EE4E-457E-4371-B566-A88FA6ADBCB9}">
      <dsp:nvSpPr>
        <dsp:cNvPr id="0" name=""/>
        <dsp:cNvSpPr/>
      </dsp:nvSpPr>
      <dsp:spPr>
        <a:xfrm>
          <a:off x="3159203" y="-13269"/>
          <a:ext cx="879981" cy="6817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59203" y="123072"/>
        <a:ext cx="675469" cy="409024"/>
      </dsp:txXfrm>
    </dsp:sp>
    <dsp:sp modelId="{0ACF95E5-6DB8-4BB0-80FC-162A45468880}">
      <dsp:nvSpPr>
        <dsp:cNvPr id="0" name=""/>
        <dsp:cNvSpPr/>
      </dsp:nvSpPr>
      <dsp:spPr>
        <a:xfrm>
          <a:off x="4404459" y="68383"/>
          <a:ext cx="2738095" cy="777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</a:rPr>
            <a:t>Implementation</a:t>
          </a:r>
          <a:endParaRPr lang="en-US" sz="1800" kern="1200"/>
        </a:p>
      </dsp:txBody>
      <dsp:txXfrm>
        <a:off x="4404459" y="68383"/>
        <a:ext cx="2738095" cy="518400"/>
      </dsp:txXfrm>
    </dsp:sp>
    <dsp:sp modelId="{646739ED-9A99-412B-A1F8-ED89AC7E4E78}">
      <dsp:nvSpPr>
        <dsp:cNvPr id="0" name=""/>
        <dsp:cNvSpPr/>
      </dsp:nvSpPr>
      <dsp:spPr>
        <a:xfrm>
          <a:off x="4965274" y="586783"/>
          <a:ext cx="2738095" cy="2223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</a:rPr>
            <a:t>Soldering Main and Grid PCBs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</a:rPr>
            <a:t>Reflowing weak solder joints after stenciling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</a:rPr>
            <a:t>Basic testing to ensure hardware functionality</a:t>
          </a:r>
        </a:p>
      </dsp:txBody>
      <dsp:txXfrm>
        <a:off x="5030397" y="651906"/>
        <a:ext cx="2607849" cy="2093204"/>
      </dsp:txXfrm>
    </dsp:sp>
    <dsp:sp modelId="{7FC00F89-3063-419E-925E-72136D4177C2}">
      <dsp:nvSpPr>
        <dsp:cNvPr id="0" name=""/>
        <dsp:cNvSpPr/>
      </dsp:nvSpPr>
      <dsp:spPr>
        <a:xfrm>
          <a:off x="7557640" y="-13269"/>
          <a:ext cx="879981" cy="6817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557640" y="123072"/>
        <a:ext cx="675469" cy="409024"/>
      </dsp:txXfrm>
    </dsp:sp>
    <dsp:sp modelId="{ECC972C2-651C-454A-A201-832633BB99C1}">
      <dsp:nvSpPr>
        <dsp:cNvPr id="0" name=""/>
        <dsp:cNvSpPr/>
      </dsp:nvSpPr>
      <dsp:spPr>
        <a:xfrm>
          <a:off x="8802897" y="68383"/>
          <a:ext cx="2738095" cy="777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</a:rPr>
            <a:t>Integration</a:t>
          </a:r>
          <a:endParaRPr lang="en-US" sz="1800" kern="1200"/>
        </a:p>
      </dsp:txBody>
      <dsp:txXfrm>
        <a:off x="8802897" y="68383"/>
        <a:ext cx="2738095" cy="518400"/>
      </dsp:txXfrm>
    </dsp:sp>
    <dsp:sp modelId="{7F7E72F2-D5F5-491B-9A52-45186C85A493}">
      <dsp:nvSpPr>
        <dsp:cNvPr id="0" name=""/>
        <dsp:cNvSpPr/>
      </dsp:nvSpPr>
      <dsp:spPr>
        <a:xfrm>
          <a:off x="9363712" y="586783"/>
          <a:ext cx="2738095" cy="2223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</a:rPr>
            <a:t>Cabling – splicing wires, soldering together, heat shrinking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</a:rPr>
            <a:t>Wooden panel for LCD, Keypad, and coverage</a:t>
          </a:r>
          <a:endParaRPr lang="en-US" sz="1800" kern="1200"/>
        </a:p>
      </dsp:txBody>
      <dsp:txXfrm>
        <a:off x="9428835" y="651906"/>
        <a:ext cx="2607849" cy="2093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AE9AF-5B02-A343-87BA-BF97CE0E58A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96C59-4C62-F748-9189-0658811B1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1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4979154"/>
            <a:ext cx="8053139" cy="1864377"/>
            <a:chOff x="-1" y="4390739"/>
            <a:chExt cx="5853723" cy="1864377"/>
          </a:xfrm>
        </p:grpSpPr>
        <p:sp>
          <p:nvSpPr>
            <p:cNvPr id="33" name="Rectangle 32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4" name="Picture 33" descr="Lines_7404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95" r="2920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</p:spPr>
        </p:pic>
      </p:grpSp>
      <p:sp>
        <p:nvSpPr>
          <p:cNvPr id="14" name="Rectangle 13"/>
          <p:cNvSpPr/>
          <p:nvPr userDrawn="1"/>
        </p:nvSpPr>
        <p:spPr>
          <a:xfrm>
            <a:off x="0" y="0"/>
            <a:ext cx="12192000" cy="10035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itle 14"/>
          <p:cNvSpPr>
            <a:spLocks noGrp="1"/>
          </p:cNvSpPr>
          <p:nvPr userDrawn="1">
            <p:ph type="title" hasCustomPrompt="1"/>
          </p:nvPr>
        </p:nvSpPr>
        <p:spPr>
          <a:xfrm>
            <a:off x="88956" y="5106929"/>
            <a:ext cx="6326535" cy="1655878"/>
          </a:xfrm>
        </p:spPr>
        <p:txBody>
          <a:bodyPr anchor="t">
            <a:noAutofit/>
          </a:bodyPr>
          <a:lstStyle>
            <a:lvl1pPr>
              <a:lnSpc>
                <a:spcPts val="6400"/>
              </a:lnSpc>
              <a:defRPr sz="7000" cap="all">
                <a:solidFill>
                  <a:srgbClr val="D19B23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4"/>
          </p:nvPr>
        </p:nvSpPr>
        <p:spPr>
          <a:xfrm>
            <a:off x="7663332" y="5623128"/>
            <a:ext cx="4149784" cy="311740"/>
          </a:xfrm>
        </p:spPr>
        <p:txBody>
          <a:bodyPr>
            <a:normAutofit/>
          </a:bodyPr>
          <a:lstStyle>
            <a:lvl1pPr>
              <a:defRPr sz="1400" b="1">
                <a:solidFill>
                  <a:srgbClr val="A3792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 userDrawn="1">
            <p:ph type="body" sz="quarter" idx="15"/>
          </p:nvPr>
        </p:nvSpPr>
        <p:spPr>
          <a:xfrm>
            <a:off x="7663333" y="5918450"/>
            <a:ext cx="4149784" cy="333828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1400">
                <a:solidFill>
                  <a:srgbClr val="A3792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Date Placeholder 6"/>
          <p:cNvSpPr>
            <a:spLocks noGrp="1"/>
          </p:cNvSpPr>
          <p:nvPr userDrawn="1">
            <p:ph type="dt" sz="half" idx="10"/>
          </p:nvPr>
        </p:nvSpPr>
        <p:spPr>
          <a:xfrm>
            <a:off x="7663332" y="6277182"/>
            <a:ext cx="4150121" cy="365125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r>
              <a:rPr lang="en-US" b="1">
                <a:solidFill>
                  <a:srgbClr val="856024"/>
                </a:solidFill>
                <a:latin typeface="Arial"/>
                <a:cs typeface="Arial"/>
              </a:rPr>
              <a:t>Month day, year</a:t>
            </a:r>
            <a:endParaRPr lang="en-US" b="1" dirty="0">
              <a:solidFill>
                <a:srgbClr val="856024"/>
              </a:solidFill>
              <a:latin typeface="Arial"/>
              <a:cs typeface="Arial"/>
            </a:endParaRPr>
          </a:p>
        </p:txBody>
      </p:sp>
      <p:sp>
        <p:nvSpPr>
          <p:cNvPr id="31" name="Text Placeholder 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60113" y="4457140"/>
            <a:ext cx="4153339" cy="1165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cap="all">
                <a:solidFill>
                  <a:schemeClr val="tx1">
                    <a:lumMod val="65000"/>
                    <a:lumOff val="35000"/>
                  </a:schemeClr>
                </a:solidFill>
                <a:latin typeface="Impact"/>
              </a:defRPr>
            </a:lvl1pPr>
            <a:lvl2pPr marL="0" indent="0">
              <a:lnSpc>
                <a:spcPts val="8900"/>
              </a:lnSpc>
              <a:spcBef>
                <a:spcPts val="0"/>
              </a:spcBef>
              <a:buFontTx/>
              <a:buNone/>
              <a:defRPr sz="9800" cap="all" baseline="0">
                <a:solidFill>
                  <a:srgbClr val="A3792C"/>
                </a:solidFill>
                <a:latin typeface="Impact"/>
              </a:defRPr>
            </a:lvl2pPr>
            <a:lvl3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cap="all" baseline="0">
                <a:solidFill>
                  <a:schemeClr val="bg1">
                    <a:lumMod val="65000"/>
                  </a:schemeClr>
                </a:solidFill>
                <a:latin typeface="Impact"/>
              </a:defRPr>
            </a:lvl3pPr>
          </a:lstStyle>
          <a:p>
            <a:pPr lvl="0"/>
            <a:r>
              <a:rPr lang="en-US" dirty="0"/>
              <a:t>Second Line</a:t>
            </a:r>
            <a:br>
              <a:rPr lang="en-US" dirty="0"/>
            </a:br>
            <a:r>
              <a:rPr lang="en-US" dirty="0"/>
              <a:t>Third Line</a:t>
            </a:r>
          </a:p>
        </p:txBody>
      </p:sp>
      <p:sp>
        <p:nvSpPr>
          <p:cNvPr id="10" name="Picture Placeholder 9"/>
          <p:cNvSpPr>
            <a:spLocks noGrp="1"/>
          </p:cNvSpPr>
          <p:nvPr userDrawn="1">
            <p:ph type="pic" sz="quarter" idx="17"/>
          </p:nvPr>
        </p:nvSpPr>
        <p:spPr>
          <a:xfrm>
            <a:off x="0" y="1"/>
            <a:ext cx="12192000" cy="43910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954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Rectangle 23"/>
          <p:cNvSpPr/>
          <p:nvPr userDrawn="1"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8016" y="4147563"/>
            <a:ext cx="9300677" cy="2304038"/>
            <a:chOff x="-13512" y="4147563"/>
            <a:chExt cx="6975508" cy="2304038"/>
          </a:xfrm>
        </p:grpSpPr>
        <p:sp>
          <p:nvSpPr>
            <p:cNvPr id="20" name="Rectangle 19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1" name="Picture 20" descr="Lines_30blk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" t="22542" r="22190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</p:spPr>
        </p:pic>
      </p:grpSp>
      <p:cxnSp>
        <p:nvCxnSpPr>
          <p:cNvPr id="22" name="Straight Connector 21"/>
          <p:cNvCxnSpPr/>
          <p:nvPr userDrawn="1"/>
        </p:nvCxnSpPr>
        <p:spPr>
          <a:xfrm>
            <a:off x="1265302" y="5832568"/>
            <a:ext cx="7945297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65302" y="6340619"/>
            <a:ext cx="7945297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 userDrawn="1"/>
        </p:nvSpPr>
        <p:spPr>
          <a:xfrm>
            <a:off x="1062102" y="4303767"/>
            <a:ext cx="8148497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dirty="0">
              <a:solidFill>
                <a:schemeClr val="bg1"/>
              </a:solidFill>
              <a:latin typeface="Impact"/>
              <a:cs typeface="Impac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059043" y="4240780"/>
            <a:ext cx="8151556" cy="1591789"/>
          </a:xfrm>
        </p:spPr>
        <p:txBody>
          <a:bodyPr/>
          <a:lstStyle>
            <a:lvl1pPr>
              <a:lnSpc>
                <a:spcPct val="80000"/>
              </a:lnSpc>
              <a:defRPr sz="6500">
                <a:solidFill>
                  <a:srgbClr val="756C66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4" hasCustomPrompt="1"/>
          </p:nvPr>
        </p:nvSpPr>
        <p:spPr>
          <a:xfrm>
            <a:off x="1059043" y="5799369"/>
            <a:ext cx="8151556" cy="556817"/>
          </a:xfrm>
        </p:spPr>
        <p:txBody>
          <a:bodyPr anchor="t">
            <a:noAutofit/>
          </a:bodyPr>
          <a:lstStyle>
            <a:lvl1pPr algn="l">
              <a:defRPr sz="3200" cap="all">
                <a:solidFill>
                  <a:schemeClr val="bg1"/>
                </a:solidFill>
                <a:latin typeface="Impact"/>
                <a:cs typeface="Impact"/>
              </a:defRPr>
            </a:lvl1pPr>
            <a:lvl2pPr algn="l">
              <a:defRPr>
                <a:latin typeface="Impact"/>
                <a:cs typeface="Impact"/>
              </a:defRPr>
            </a:lvl2pPr>
            <a:lvl3pPr algn="l">
              <a:defRPr>
                <a:latin typeface="Impact"/>
                <a:cs typeface="Impact"/>
              </a:defRPr>
            </a:lvl3pPr>
            <a:lvl4pPr algn="l">
              <a:defRPr>
                <a:latin typeface="Impact"/>
                <a:cs typeface="Impact"/>
              </a:defRPr>
            </a:lvl4pPr>
            <a:lvl5pPr algn="l">
              <a:defRPr>
                <a:latin typeface="Impact"/>
                <a:cs typeface="Impact"/>
              </a:defRPr>
            </a:lvl5pPr>
          </a:lstStyle>
          <a:p>
            <a:pPr lvl="0"/>
            <a:r>
              <a:rPr lang="en-US" dirty="0"/>
              <a:t>Second Line</a:t>
            </a:r>
          </a:p>
        </p:txBody>
      </p:sp>
      <p:pic>
        <p:nvPicPr>
          <p:cNvPr id="29" name="Picture 28" descr="PU_sigtab.eps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9410075" y="-8411"/>
            <a:ext cx="2589891" cy="102107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-18016" y="-8410"/>
            <a:ext cx="9301717" cy="41565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609601" y="1608140"/>
            <a:ext cx="10981265" cy="432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2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609601" y="1195138"/>
            <a:ext cx="10981265" cy="47394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70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264707" cy="43427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28806" y="1600373"/>
            <a:ext cx="5353593" cy="43425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9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264707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3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265184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265184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0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09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1"/>
            <a:ext cx="12192000" cy="1331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9484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1" y="1"/>
            <a:ext cx="12209516" cy="915109"/>
            <a:chOff x="0" y="0"/>
            <a:chExt cx="9157137" cy="915109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" name="Picture 19" descr="h2_lines_white.pdf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2" t="22582" r="22582" b="48017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21492"/>
            <a:ext cx="10981267" cy="4221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89507" y="1535528"/>
            <a:ext cx="111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A516540-5F89-3349-A188-3845667D834F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68705" y="6184144"/>
            <a:ext cx="2512712" cy="456165"/>
          </a:xfrm>
          <a:prstGeom prst="rect">
            <a:avLst/>
          </a:prstGeom>
        </p:spPr>
      </p:pic>
      <p:pic>
        <p:nvPicPr>
          <p:cNvPr id="15" name="Picture 2" descr="@Sink-or-be-Sunk">
            <a:extLst>
              <a:ext uri="{FF2B5EF4-FFF2-40B4-BE49-F238E27FC236}">
                <a16:creationId xmlns:a16="http://schemas.microsoft.com/office/drawing/2014/main" id="{99D981DC-9B01-2945-AD70-0F61B540AE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00" b="97000" l="4500" r="97000">
                        <a14:foregroundMark x1="9500" y1="32500" x2="4500" y2="40500"/>
                        <a14:foregroundMark x1="4500" y1="40500" x2="5500" y2="49000"/>
                        <a14:foregroundMark x1="5500" y1="49000" x2="10000" y2="54500"/>
                        <a14:foregroundMark x1="4500" y1="14000" x2="5000" y2="11500"/>
                        <a14:foregroundMark x1="19500" y1="9000" x2="17000" y2="8000"/>
                        <a14:foregroundMark x1="22500" y1="6000" x2="19500" y2="4500"/>
                        <a14:foregroundMark x1="44000" y1="12000" x2="44500" y2="10500"/>
                        <a14:foregroundMark x1="36000" y1="13000" x2="35500" y2="11500"/>
                        <a14:foregroundMark x1="4500" y1="14000" x2="6500" y2="12000"/>
                        <a14:foregroundMark x1="28500" y1="90000" x2="31000" y2="94500"/>
                        <a14:foregroundMark x1="45900" y1="95500" x2="46000" y2="97000"/>
                        <a14:foregroundMark x1="45500" y1="89500" x2="45900" y2="95500"/>
                        <a14:foregroundMark x1="29000" y1="97000" x2="26000" y2="95500"/>
                        <a14:foregroundMark x1="83940" y1="28320" x2="84315" y2="27882"/>
                        <a14:foregroundMark x1="95537" y1="19559" x2="96000" y2="21500"/>
                        <a14:foregroundMark x1="93832" y1="12395" x2="94076" y2="13418"/>
                        <a14:foregroundMark x1="93500" y1="11000" x2="93729" y2="11961"/>
                        <a14:foregroundMark x1="93278" y1="13022" x2="93000" y2="12500"/>
                        <a14:foregroundMark x1="93531" y1="13496" x2="93439" y2="13323"/>
                        <a14:foregroundMark x1="84883" y1="57391" x2="84864" y2="57573"/>
                        <a14:backgroundMark x1="28500" y1="95500" x2="28000" y2="95500"/>
                        <a14:backgroundMark x1="48500" y1="95500" x2="48500" y2="95500"/>
                        <a14:backgroundMark x1="62000" y1="95500" x2="62000" y2="95500"/>
                        <a14:backgroundMark x1="55000" y1="96000" x2="55000" y2="96000"/>
                        <a14:backgroundMark x1="84500" y1="42500" x2="84500" y2="42500"/>
                        <a14:backgroundMark x1="90000" y1="31000" x2="90000" y2="31000"/>
                        <a14:backgroundMark x1="81500" y1="26000" x2="78000" y2="28500"/>
                        <a14:backgroundMark x1="80500" y1="35500" x2="78000" y2="38000"/>
                        <a14:backgroundMark x1="83500" y1="47000" x2="81500" y2="54000"/>
                        <a14:backgroundMark x1="87000" y1="48500" x2="85500" y2="54000"/>
                        <a14:backgroundMark x1="88500" y1="42500" x2="89000" y2="27000"/>
                        <a14:backgroundMark x1="88000" y1="59500" x2="85000" y2="70000"/>
                        <a14:backgroundMark x1="85000" y1="59000" x2="85000" y2="58000"/>
                        <a14:backgroundMark x1="61500" y1="13500" x2="61500" y2="13500"/>
                        <a14:backgroundMark x1="58000" y1="12000" x2="58000" y2="12000"/>
                        <a14:backgroundMark x1="87500" y1="15000" x2="87500" y2="15000"/>
                        <a14:backgroundMark x1="92500" y1="17000" x2="92500" y2="17000"/>
                        <a14:backgroundMark x1="92500" y1="15500" x2="92500" y2="15500"/>
                        <a14:backgroundMark x1="93500" y1="17500" x2="93500" y2="17500"/>
                        <a14:backgroundMark x1="94000" y1="17500" x2="93000" y2="14500"/>
                        <a14:backgroundMark x1="93500" y1="13500" x2="94000" y2="17000"/>
                        <a14:backgroundMark x1="94500" y1="18500" x2="94500" y2="18500"/>
                        <a14:backgroundMark x1="81500" y1="17000" x2="84500" y2="15000"/>
                        <a14:backgroundMark x1="76000" y1="26500" x2="68000" y2="38000"/>
                        <a14:backgroundMark x1="85500" y1="52000" x2="88000" y2="41000"/>
                        <a14:backgroundMark x1="88000" y1="49500" x2="91000" y2="31500"/>
                        <a14:backgroundMark x1="91000" y1="31500" x2="91500" y2="39500"/>
                        <a14:backgroundMark x1="96000" y1="18000" x2="94500" y2="12500"/>
                        <a14:backgroundMark x1="87500" y1="13500" x2="87000" y2="12500"/>
                        <a14:backgroundMark x1="90000" y1="12000" x2="84000" y2="17000"/>
                        <a14:backgroundMark x1="88500" y1="13500" x2="89000" y2="10000"/>
                        <a14:backgroundMark x1="89500" y1="13000" x2="90500" y2="10000"/>
                        <a14:backgroundMark x1="93000" y1="13500" x2="93500" y2="8500"/>
                        <a14:backgroundMark x1="89000" y1="14000" x2="92000" y2="9000"/>
                        <a14:backgroundMark x1="81000" y1="17500" x2="79000" y2="16500"/>
                        <a14:backgroundMark x1="82000" y1="15500" x2="78500" y2="16000"/>
                        <a14:backgroundMark x1="93500" y1="24500" x2="91500" y2="36500"/>
                        <a14:backgroundMark x1="92000" y1="39000" x2="87500" y2="58000"/>
                        <a14:backgroundMark x1="86000" y1="60500" x2="87500" y2="52500"/>
                        <a14:backgroundMark x1="84000" y1="59000" x2="87000" y2="60000"/>
                        <a14:backgroundMark x1="85500" y1="58500" x2="84500" y2="59000"/>
                        <a14:backgroundMark x1="95500" y1="23500" x2="92500" y2="28500"/>
                        <a14:backgroundMark x1="82500" y1="29500" x2="84000" y2="26000"/>
                        <a14:backgroundMark x1="84000" y1="28000" x2="84500" y2="26500"/>
                        <a14:backgroundMark x1="97000" y1="19500" x2="95500" y2="19500"/>
                        <a14:backgroundMark x1="93500" y1="12500" x2="94000" y2="12000"/>
                        <a14:backgroundMark x1="84500" y1="57000" x2="85000" y2="5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71" y="23789"/>
            <a:ext cx="870012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85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8" r:id="rId4"/>
    <p:sldLayoutId id="2147483657" r:id="rId5"/>
    <p:sldLayoutId id="2147483652" r:id="rId6"/>
    <p:sldLayoutId id="2147483653" r:id="rId7"/>
    <p:sldLayoutId id="2147483654" r:id="rId8"/>
    <p:sldLayoutId id="214748365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 cap="all">
          <a:solidFill>
            <a:schemeClr val="bg1"/>
          </a:solidFill>
          <a:latin typeface="Impact"/>
          <a:ea typeface="+mj-ea"/>
          <a:cs typeface="Impac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iMwrT-h9pU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9.jpeg"/><Relationship Id="rId4" Type="http://schemas.openxmlformats.org/officeDocument/2006/relationships/diagramData" Target="../diagrams/data2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AF6CF8-FBC9-D54C-B5E2-3AFDB3296F9E}"/>
              </a:ext>
            </a:extLst>
          </p:cNvPr>
          <p:cNvSpPr/>
          <p:nvPr/>
        </p:nvSpPr>
        <p:spPr>
          <a:xfrm>
            <a:off x="8050435" y="4566645"/>
            <a:ext cx="4141161" cy="2291355"/>
          </a:xfrm>
          <a:prstGeom prst="rect">
            <a:avLst/>
          </a:prstGeom>
          <a:solidFill>
            <a:srgbClr val="D7D8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638" y="4993914"/>
            <a:ext cx="6608618" cy="1864086"/>
          </a:xfrm>
        </p:spPr>
        <p:txBody>
          <a:bodyPr/>
          <a:lstStyle/>
          <a:p>
            <a:r>
              <a:rPr lang="en-US" sz="4800" dirty="0"/>
              <a:t>ECE 477 Final Review: Team 8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0" name="Picture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A5B4667-AFC2-48D6-B05E-83A98A5A3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6" r="-112" b="-205"/>
          <a:stretch/>
        </p:blipFill>
        <p:spPr>
          <a:xfrm>
            <a:off x="0" y="-1850"/>
            <a:ext cx="8659295" cy="4975394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8D75F06-B7E4-9345-8EC8-3B513D138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463" y="5987159"/>
            <a:ext cx="3742072" cy="6898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D3DF72-7999-0547-9A33-80C56446ACB9}"/>
              </a:ext>
            </a:extLst>
          </p:cNvPr>
          <p:cNvSpPr/>
          <p:nvPr/>
        </p:nvSpPr>
        <p:spPr>
          <a:xfrm flipV="1">
            <a:off x="8264199" y="5775683"/>
            <a:ext cx="3724601" cy="5587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89B39F-85A5-492A-9AD0-AA34A985C7C8}"/>
              </a:ext>
            </a:extLst>
          </p:cNvPr>
          <p:cNvSpPr/>
          <p:nvPr/>
        </p:nvSpPr>
        <p:spPr>
          <a:xfrm>
            <a:off x="8067040" y="4556760"/>
            <a:ext cx="914400" cy="914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picture containing computer, indoor, desk, computer&#10;&#10;Description automatically generated">
            <a:extLst>
              <a:ext uri="{FF2B5EF4-FFF2-40B4-BE49-F238E27FC236}">
                <a16:creationId xmlns:a16="http://schemas.microsoft.com/office/drawing/2014/main" id="{755414BC-124E-45F8-A62D-D24A6452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476" y="-1898"/>
            <a:ext cx="3837120" cy="456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2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Project Demonstration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189186" y="1075482"/>
            <a:ext cx="11824137" cy="4870395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PSSC #1: </a:t>
            </a:r>
            <a:r>
              <a:rPr lang="en-US" sz="2000"/>
              <a:t>An ability to provision a Wi-Fi connection through a Bluetooth BLE connection to a user's smartphone.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PSSC #2: </a:t>
            </a:r>
            <a:r>
              <a:rPr lang="en-US" sz="2000"/>
              <a:t>An ability to detect when a user positions their ship pieces on the game board.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PSSC #3: </a:t>
            </a:r>
            <a:r>
              <a:rPr lang="en-US" sz="2000"/>
              <a:t>An ability to relay game move information between players over an internet connection.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PSSC #4: </a:t>
            </a:r>
            <a:r>
              <a:rPr lang="en-US" sz="2000"/>
              <a:t>An ability to light individual LEDs in a matrix in response to game events.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PSSC #5: </a:t>
            </a:r>
            <a:r>
              <a:rPr lang="en-US" sz="2000"/>
              <a:t>An ability to provide physical feedback to a user with a rumble motor when a ship is sunk.</a:t>
            </a:r>
          </a:p>
          <a:p>
            <a:pPr>
              <a:lnSpc>
                <a:spcPct val="150000"/>
              </a:lnSpc>
            </a:pPr>
            <a:endParaRPr lang="en-US" sz="2200"/>
          </a:p>
          <a:p>
            <a:pPr>
              <a:lnSpc>
                <a:spcPct val="150000"/>
              </a:lnSpc>
            </a:pPr>
            <a:endParaRPr lang="en-US" sz="2200"/>
          </a:p>
          <a:p>
            <a:pPr>
              <a:lnSpc>
                <a:spcPct val="150000"/>
              </a:lnSpc>
            </a:pPr>
            <a:r>
              <a:rPr lang="en-US" sz="2200">
                <a:hlinkClick r:id="rId2"/>
              </a:rPr>
              <a:t>Sink or be Sunk Demonstration - YouTube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1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4294967295"/>
          </p:nvPr>
        </p:nvSpPr>
        <p:spPr>
          <a:xfrm>
            <a:off x="2422525" y="399148"/>
            <a:ext cx="7346950" cy="873363"/>
          </a:xfrm>
        </p:spPr>
        <p:txBody>
          <a:bodyPr>
            <a:noAutofit/>
          </a:bodyPr>
          <a:lstStyle/>
          <a:p>
            <a:pPr algn="ctr"/>
            <a:r>
              <a:rPr lang="en-US" sz="6000" b="1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lang="en-US" sz="6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150E78-4A22-D94E-B4E5-F249C47B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86" y="1965424"/>
            <a:ext cx="4493428" cy="449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9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15820" y="1000665"/>
            <a:ext cx="8235949" cy="493394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Design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Individual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Project Demonstration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2235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67983"/>
            <a:ext cx="10981267" cy="74878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Project Overview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264707" cy="4334408"/>
          </a:xfrm>
        </p:spPr>
        <p:txBody>
          <a:bodyPr anchor="t"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Sink or be Sunk is a 21</a:t>
            </a:r>
            <a:r>
              <a:rPr lang="en-US" sz="2400" baseline="30000"/>
              <a:t>st</a:t>
            </a:r>
            <a:r>
              <a:rPr lang="en-US" sz="2400"/>
              <a:t> century take on Hasbro’s classic Battleship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Allows users to play at a distance through Wi-Fi enabled boards that communicate with an online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Incorporates tactile user input like the original game.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Includes visual and haptic feedback.</a:t>
            </a:r>
          </a:p>
        </p:txBody>
      </p:sp>
      <p:pic>
        <p:nvPicPr>
          <p:cNvPr id="3" name="Picture 2" descr="A picture containing indoor, desk, cluttered&#10;&#10;Description automatically generated">
            <a:extLst>
              <a:ext uri="{FF2B5EF4-FFF2-40B4-BE49-F238E27FC236}">
                <a16:creationId xmlns:a16="http://schemas.microsoft.com/office/drawing/2014/main" id="{0ED361C0-42D3-7E40-9152-672230789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12" r="15206"/>
          <a:stretch/>
        </p:blipFill>
        <p:spPr>
          <a:xfrm>
            <a:off x="6197600" y="1600201"/>
            <a:ext cx="5384800" cy="4334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513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Arrow: Up 83">
            <a:extLst>
              <a:ext uri="{FF2B5EF4-FFF2-40B4-BE49-F238E27FC236}">
                <a16:creationId xmlns:a16="http://schemas.microsoft.com/office/drawing/2014/main" id="{678CB172-2CBC-4D45-BB6B-761FFB3E9F42}"/>
              </a:ext>
            </a:extLst>
          </p:cNvPr>
          <p:cNvSpPr/>
          <p:nvPr/>
        </p:nvSpPr>
        <p:spPr>
          <a:xfrm rot="4380000">
            <a:off x="8231042" y="2278349"/>
            <a:ext cx="443992" cy="16286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2AECD9A-DDA2-480D-A01D-B5417CD77DF3}"/>
              </a:ext>
            </a:extLst>
          </p:cNvPr>
          <p:cNvSpPr/>
          <p:nvPr/>
        </p:nvSpPr>
        <p:spPr>
          <a:xfrm rot="2820000">
            <a:off x="7765034" y="2473706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5366" y="284075"/>
            <a:ext cx="10981267" cy="748782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E1CE2F-FCB8-EF46-B0FB-6EBF784D79F6}"/>
              </a:ext>
            </a:extLst>
          </p:cNvPr>
          <p:cNvSpPr/>
          <p:nvPr/>
        </p:nvSpPr>
        <p:spPr>
          <a:xfrm>
            <a:off x="6279445" y="3121701"/>
            <a:ext cx="1674687" cy="97604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Microcontroller</a:t>
            </a:r>
          </a:p>
          <a:p>
            <a:pPr algn="ctr"/>
            <a:r>
              <a:rPr lang="en-US"/>
              <a:t>ESP32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6520B-6BE9-B048-930E-479705CE405B}"/>
              </a:ext>
            </a:extLst>
          </p:cNvPr>
          <p:cNvSpPr/>
          <p:nvPr/>
        </p:nvSpPr>
        <p:spPr>
          <a:xfrm>
            <a:off x="7022456" y="1394980"/>
            <a:ext cx="966984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Display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84916-6121-DA46-9B7A-CC31280D613B}"/>
              </a:ext>
            </a:extLst>
          </p:cNvPr>
          <p:cNvSpPr/>
          <p:nvPr/>
        </p:nvSpPr>
        <p:spPr>
          <a:xfrm>
            <a:off x="3777796" y="2642773"/>
            <a:ext cx="1001752" cy="89102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Button Matrix</a:t>
            </a:r>
          </a:p>
          <a:p>
            <a:pPr algn="ctr"/>
            <a:r>
              <a:rPr lang="en-US"/>
              <a:t>4x4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C5FE7-56BF-194B-A88E-C76C26176960}"/>
              </a:ext>
            </a:extLst>
          </p:cNvPr>
          <p:cNvSpPr/>
          <p:nvPr/>
        </p:nvSpPr>
        <p:spPr>
          <a:xfrm>
            <a:off x="10687540" y="3611341"/>
            <a:ext cx="966984" cy="74878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Rumble Motor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CA3C25-4CF2-3043-BDD2-E1FB2E669732}"/>
              </a:ext>
            </a:extLst>
          </p:cNvPr>
          <p:cNvSpPr/>
          <p:nvPr/>
        </p:nvSpPr>
        <p:spPr>
          <a:xfrm>
            <a:off x="2690675" y="4565191"/>
            <a:ext cx="900152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Ship Slot 0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82677EEB-7E8B-1947-A6A5-AB0DFA9F6B33}"/>
              </a:ext>
            </a:extLst>
          </p:cNvPr>
          <p:cNvSpPr/>
          <p:nvPr/>
        </p:nvSpPr>
        <p:spPr>
          <a:xfrm rot="5400000">
            <a:off x="4665247" y="4689186"/>
            <a:ext cx="873310" cy="544531"/>
          </a:xfrm>
          <a:prstGeom prst="trapezoid">
            <a:avLst>
              <a:gd name="adj" fmla="val 368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/>
              <a:t>8x1</a:t>
            </a:r>
          </a:p>
          <a:p>
            <a:pPr algn="ctr"/>
            <a:r>
              <a:rPr lang="en-US" sz="1200"/>
              <a:t>Mux0</a:t>
            </a: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C5487D9-6231-6846-AF3D-CB13E5A208F6}"/>
              </a:ext>
            </a:extLst>
          </p:cNvPr>
          <p:cNvSpPr/>
          <p:nvPr/>
        </p:nvSpPr>
        <p:spPr>
          <a:xfrm rot="5400000">
            <a:off x="4675521" y="5809475"/>
            <a:ext cx="873310" cy="544531"/>
          </a:xfrm>
          <a:prstGeom prst="trapezoid">
            <a:avLst>
              <a:gd name="adj" fmla="val 368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/>
              <a:t>8x1</a:t>
            </a:r>
          </a:p>
          <a:p>
            <a:pPr algn="ctr"/>
            <a:r>
              <a:rPr lang="en-US" sz="1200"/>
              <a:t>Mux7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CAB86833-6B25-2042-914D-C62E319C0E4F}"/>
              </a:ext>
            </a:extLst>
          </p:cNvPr>
          <p:cNvSpPr/>
          <p:nvPr/>
        </p:nvSpPr>
        <p:spPr>
          <a:xfrm rot="5400000">
            <a:off x="6912406" y="5218297"/>
            <a:ext cx="873310" cy="544531"/>
          </a:xfrm>
          <a:prstGeom prst="trapezoid">
            <a:avLst>
              <a:gd name="adj" fmla="val 368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/>
              <a:t>8x1</a:t>
            </a:r>
          </a:p>
          <a:p>
            <a:pPr algn="ctr"/>
            <a:r>
              <a:rPr lang="en-US" sz="1200"/>
              <a:t>Mux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CBC9BB-C415-AE41-BCCB-CE6B7CA12F2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939484" y="3672598"/>
            <a:ext cx="1173256" cy="272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D64DDE-5006-DE41-8A38-5649183481D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505948" y="2143762"/>
            <a:ext cx="0" cy="99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B954EA-785A-7C4D-8A96-918A2EC323FE}"/>
              </a:ext>
            </a:extLst>
          </p:cNvPr>
          <p:cNvCxnSpPr>
            <a:cxnSpLocks/>
          </p:cNvCxnSpPr>
          <p:nvPr/>
        </p:nvCxnSpPr>
        <p:spPr>
          <a:xfrm flipH="1">
            <a:off x="7359221" y="4079633"/>
            <a:ext cx="0" cy="105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5713A6-4F60-5E43-BEDF-66A6C30B7E0B}"/>
              </a:ext>
            </a:extLst>
          </p:cNvPr>
          <p:cNvCxnSpPr>
            <a:cxnSpLocks/>
          </p:cNvCxnSpPr>
          <p:nvPr/>
        </p:nvCxnSpPr>
        <p:spPr>
          <a:xfrm flipV="1">
            <a:off x="7804733" y="4087077"/>
            <a:ext cx="1" cy="142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A0A482C-2A25-C844-9E5E-66070EBE82C1}"/>
              </a:ext>
            </a:extLst>
          </p:cNvPr>
          <p:cNvSpPr/>
          <p:nvPr/>
        </p:nvSpPr>
        <p:spPr>
          <a:xfrm>
            <a:off x="9574566" y="4780664"/>
            <a:ext cx="1197545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LED Daisy Chain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6E6B9F-5DB1-4643-A101-B734AE89D5E4}"/>
              </a:ext>
            </a:extLst>
          </p:cNvPr>
          <p:cNvSpPr/>
          <p:nvPr/>
        </p:nvSpPr>
        <p:spPr>
          <a:xfrm>
            <a:off x="9574566" y="5939499"/>
            <a:ext cx="1197545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LED Daisy Chain 128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A09D0-CDD8-6240-BA16-9953956CCF92}"/>
              </a:ext>
            </a:extLst>
          </p:cNvPr>
          <p:cNvSpPr txBox="1"/>
          <p:nvPr/>
        </p:nvSpPr>
        <p:spPr>
          <a:xfrm rot="5400000">
            <a:off x="10043302" y="5411308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0EB2B4-4A86-6E41-BBE8-21A6175293F3}"/>
              </a:ext>
            </a:extLst>
          </p:cNvPr>
          <p:cNvSpPr/>
          <p:nvPr/>
        </p:nvSpPr>
        <p:spPr>
          <a:xfrm>
            <a:off x="5712938" y="1359998"/>
            <a:ext cx="1122433" cy="748783"/>
          </a:xfrm>
          <a:prstGeom prst="rect">
            <a:avLst/>
          </a:prstGeom>
          <a:solidFill>
            <a:schemeClr val="accent1"/>
          </a:solidFill>
          <a:ln>
            <a:solidFill>
              <a:srgbClr val="4472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DCDC Converter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4D1DC4-0EBE-834F-91A5-57ADD27CEBE8}"/>
              </a:ext>
            </a:extLst>
          </p:cNvPr>
          <p:cNvSpPr/>
          <p:nvPr/>
        </p:nvSpPr>
        <p:spPr>
          <a:xfrm>
            <a:off x="2677225" y="5687028"/>
            <a:ext cx="921130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Ship Slot 63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8723DE-51C2-BE49-9AFF-E3A0B8DB9523}"/>
              </a:ext>
            </a:extLst>
          </p:cNvPr>
          <p:cNvCxnSpPr>
            <a:cxnSpLocks/>
          </p:cNvCxnSpPr>
          <p:nvPr/>
        </p:nvCxnSpPr>
        <p:spPr>
          <a:xfrm flipV="1">
            <a:off x="3580667" y="4930972"/>
            <a:ext cx="1259130" cy="8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0C97A1-2D82-C342-AD2C-6EDA74EB3238}"/>
              </a:ext>
            </a:extLst>
          </p:cNvPr>
          <p:cNvCxnSpPr>
            <a:cxnSpLocks/>
          </p:cNvCxnSpPr>
          <p:nvPr/>
        </p:nvCxnSpPr>
        <p:spPr>
          <a:xfrm>
            <a:off x="3578035" y="6041100"/>
            <a:ext cx="1261876" cy="10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EF95A3E-5849-4140-8302-B79593EA09BD}"/>
              </a:ext>
            </a:extLst>
          </p:cNvPr>
          <p:cNvSpPr txBox="1"/>
          <p:nvPr/>
        </p:nvSpPr>
        <p:spPr>
          <a:xfrm rot="5400000">
            <a:off x="3038269" y="5174084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9E211D-8323-2341-9676-8536E627C648}"/>
              </a:ext>
            </a:extLst>
          </p:cNvPr>
          <p:cNvSpPr txBox="1"/>
          <p:nvPr/>
        </p:nvSpPr>
        <p:spPr>
          <a:xfrm>
            <a:off x="3669561" y="4415915"/>
            <a:ext cx="106298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8 (column </a:t>
            </a:r>
          </a:p>
          <a:p>
            <a:r>
              <a:rPr lang="en-US" sz="1600">
                <a:solidFill>
                  <a:srgbClr val="C00000"/>
                </a:solidFill>
              </a:rPr>
              <a:t>positions)</a:t>
            </a:r>
            <a:endParaRPr lang="en-US" sz="1600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6DD9D1-D853-2A44-A2AE-099E702C717A}"/>
              </a:ext>
            </a:extLst>
          </p:cNvPr>
          <p:cNvCxnSpPr>
            <a:cxnSpLocks/>
          </p:cNvCxnSpPr>
          <p:nvPr/>
        </p:nvCxnSpPr>
        <p:spPr>
          <a:xfrm>
            <a:off x="5384328" y="4981772"/>
            <a:ext cx="188788" cy="43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CE964DE-870D-8E41-A0BA-2781A63F658D}"/>
              </a:ext>
            </a:extLst>
          </p:cNvPr>
          <p:cNvCxnSpPr>
            <a:cxnSpLocks/>
          </p:cNvCxnSpPr>
          <p:nvPr/>
        </p:nvCxnSpPr>
        <p:spPr>
          <a:xfrm flipV="1">
            <a:off x="5384442" y="5632802"/>
            <a:ext cx="188674" cy="418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3B347EB-EFF9-4949-9C8E-FFC1A6CB8F1D}"/>
              </a:ext>
            </a:extLst>
          </p:cNvPr>
          <p:cNvSpPr txBox="1"/>
          <p:nvPr/>
        </p:nvSpPr>
        <p:spPr>
          <a:xfrm>
            <a:off x="5561706" y="5129756"/>
            <a:ext cx="1586332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8 (row positions)</a:t>
            </a:r>
            <a:endParaRPr lang="en-US">
              <a:cs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B2D8AC-5BB8-4F45-B72A-A1E6E4583884}"/>
              </a:ext>
            </a:extLst>
          </p:cNvPr>
          <p:cNvSpPr txBox="1"/>
          <p:nvPr/>
        </p:nvSpPr>
        <p:spPr>
          <a:xfrm>
            <a:off x="7966321" y="3693006"/>
            <a:ext cx="18473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sz="1600">
              <a:solidFill>
                <a:srgbClr val="C00000"/>
              </a:solidFill>
              <a:cs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41BCD0-122F-D345-B4EA-7AD208BC7938}"/>
              </a:ext>
            </a:extLst>
          </p:cNvPr>
          <p:cNvSpPr txBox="1"/>
          <p:nvPr/>
        </p:nvSpPr>
        <p:spPr>
          <a:xfrm rot="600000">
            <a:off x="8029022" y="3444071"/>
            <a:ext cx="97815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1(enable)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D29BE1-3C91-3C4D-A5E5-8BEB68F0829A}"/>
              </a:ext>
            </a:extLst>
          </p:cNvPr>
          <p:cNvSpPr txBox="1"/>
          <p:nvPr/>
        </p:nvSpPr>
        <p:spPr>
          <a:xfrm>
            <a:off x="6663777" y="2760664"/>
            <a:ext cx="71205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sz="1600">
                <a:solidFill>
                  <a:srgbClr val="C00000"/>
                </a:solidFill>
              </a:rPr>
              <a:t>4 (SPI)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5CF76B-DA22-8141-8A52-AA56242592BE}"/>
              </a:ext>
            </a:extLst>
          </p:cNvPr>
          <p:cNvCxnSpPr>
            <a:cxnSpLocks/>
          </p:cNvCxnSpPr>
          <p:nvPr/>
        </p:nvCxnSpPr>
        <p:spPr>
          <a:xfrm flipH="1" flipV="1">
            <a:off x="4756596" y="2888181"/>
            <a:ext cx="1481593" cy="40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9E720B7-0963-524C-93A0-5B71390364BF}"/>
              </a:ext>
            </a:extLst>
          </p:cNvPr>
          <p:cNvSpPr txBox="1"/>
          <p:nvPr/>
        </p:nvSpPr>
        <p:spPr>
          <a:xfrm rot="900000">
            <a:off x="5055862" y="2794977"/>
            <a:ext cx="86318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4 (rows)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38F495-31CF-1F45-9AA1-91328303E0A0}"/>
              </a:ext>
            </a:extLst>
          </p:cNvPr>
          <p:cNvSpPr txBox="1"/>
          <p:nvPr/>
        </p:nvSpPr>
        <p:spPr>
          <a:xfrm>
            <a:off x="6167546" y="4096879"/>
            <a:ext cx="127214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3</a:t>
            </a:r>
            <a:r>
              <a:rPr lang="en-US" sz="1600">
                <a:solidFill>
                  <a:srgbClr val="C00000"/>
                </a:solidFill>
                <a:cs typeface="Calibri"/>
              </a:rPr>
              <a:t>(row select)</a:t>
            </a:r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9EB77C4-5097-4E46-871E-33C66E5A8ECA}"/>
              </a:ext>
            </a:extLst>
          </p:cNvPr>
          <p:cNvSpPr txBox="1"/>
          <p:nvPr/>
        </p:nvSpPr>
        <p:spPr>
          <a:xfrm>
            <a:off x="4746026" y="3627196"/>
            <a:ext cx="161281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3 (column select)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EE4CFE7-A63A-6748-9554-A683C6696F02}"/>
              </a:ext>
            </a:extLst>
          </p:cNvPr>
          <p:cNvCxnSpPr>
            <a:cxnSpLocks/>
          </p:cNvCxnSpPr>
          <p:nvPr/>
        </p:nvCxnSpPr>
        <p:spPr>
          <a:xfrm>
            <a:off x="5101902" y="3940429"/>
            <a:ext cx="0" cy="66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25024F6-F608-1046-88D7-3A53E8E44788}"/>
              </a:ext>
            </a:extLst>
          </p:cNvPr>
          <p:cNvCxnSpPr>
            <a:cxnSpLocks/>
          </p:cNvCxnSpPr>
          <p:nvPr/>
        </p:nvCxnSpPr>
        <p:spPr>
          <a:xfrm flipH="1">
            <a:off x="5091857" y="3930269"/>
            <a:ext cx="12181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4248707-B5BD-7648-A76E-3DF290D69F8F}"/>
              </a:ext>
            </a:extLst>
          </p:cNvPr>
          <p:cNvSpPr txBox="1"/>
          <p:nvPr/>
        </p:nvSpPr>
        <p:spPr>
          <a:xfrm rot="5400000">
            <a:off x="4959039" y="5202087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C00000"/>
                </a:solidFill>
              </a:rPr>
              <a:t>…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CC17A8D-67D5-884D-9CE4-1FF89855C69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731" y="4088255"/>
            <a:ext cx="1598515" cy="822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15F5930-4C8C-2B4E-BF56-E744FDDA3D06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6294475" y="2108781"/>
            <a:ext cx="5353" cy="1013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DF663BAA-9E3D-4849-A0AD-690D61089C39}"/>
              </a:ext>
            </a:extLst>
          </p:cNvPr>
          <p:cNvSpPr/>
          <p:nvPr/>
        </p:nvSpPr>
        <p:spPr>
          <a:xfrm>
            <a:off x="3468318" y="1367443"/>
            <a:ext cx="888187" cy="74878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USB</a:t>
            </a:r>
          </a:p>
          <a:p>
            <a:pPr algn="ctr"/>
            <a:r>
              <a:rPr lang="en-US">
                <a:cs typeface="Calibri"/>
              </a:rPr>
              <a:t>Power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52CDFD4-FB98-7746-BCB5-EB248FC41D58}"/>
              </a:ext>
            </a:extLst>
          </p:cNvPr>
          <p:cNvSpPr txBox="1"/>
          <p:nvPr/>
        </p:nvSpPr>
        <p:spPr>
          <a:xfrm>
            <a:off x="6222470" y="2113088"/>
            <a:ext cx="48603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C00000"/>
                </a:solidFill>
                <a:cs typeface="Calibri"/>
              </a:rPr>
              <a:t>3v3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03EA4F-47F5-D348-B792-7C73D0DD118C}"/>
              </a:ext>
            </a:extLst>
          </p:cNvPr>
          <p:cNvSpPr txBox="1"/>
          <p:nvPr/>
        </p:nvSpPr>
        <p:spPr>
          <a:xfrm>
            <a:off x="7753170" y="4978951"/>
            <a:ext cx="13099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1</a:t>
            </a:r>
            <a:r>
              <a:rPr lang="en-US" sz="1600">
                <a:solidFill>
                  <a:srgbClr val="C00000"/>
                </a:solidFill>
                <a:cs typeface="Calibri"/>
              </a:rPr>
              <a:t> (selected 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 sz="1600">
                <a:solidFill>
                  <a:srgbClr val="C00000"/>
                </a:solidFill>
                <a:cs typeface="Calibri"/>
              </a:rPr>
              <a:t>ship position)</a:t>
            </a:r>
            <a:endParaRPr lang="en-US">
              <a:cs typeface="Calibri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6AD7F2F-F70A-A241-A718-AB41E8FAC1FF}"/>
              </a:ext>
            </a:extLst>
          </p:cNvPr>
          <p:cNvSpPr txBox="1"/>
          <p:nvPr/>
        </p:nvSpPr>
        <p:spPr>
          <a:xfrm rot="1860000">
            <a:off x="7976334" y="4027937"/>
            <a:ext cx="10374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C00000"/>
                </a:solidFill>
                <a:cs typeface="Calibri"/>
              </a:rPr>
              <a:t>1 (led ctrl)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BF10A6A-F0EC-EE45-8453-722617143121}"/>
              </a:ext>
            </a:extLst>
          </p:cNvPr>
          <p:cNvCxnSpPr>
            <a:cxnSpLocks/>
          </p:cNvCxnSpPr>
          <p:nvPr/>
        </p:nvCxnSpPr>
        <p:spPr>
          <a:xfrm flipV="1">
            <a:off x="4356504" y="1652542"/>
            <a:ext cx="1352504" cy="1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A719AF9D-7680-AF47-A8DF-F8CD066E0F52}"/>
              </a:ext>
            </a:extLst>
          </p:cNvPr>
          <p:cNvSpPr txBox="1"/>
          <p:nvPr/>
        </p:nvSpPr>
        <p:spPr>
          <a:xfrm>
            <a:off x="4369181" y="1325123"/>
            <a:ext cx="40588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cs typeface="Calibri"/>
              </a:rPr>
              <a:t>5V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0F350F-76A3-0441-93AE-F7B7E6CABCCF}"/>
              </a:ext>
            </a:extLst>
          </p:cNvPr>
          <p:cNvGrpSpPr/>
          <p:nvPr/>
        </p:nvGrpSpPr>
        <p:grpSpPr>
          <a:xfrm>
            <a:off x="486623" y="1370949"/>
            <a:ext cx="1618379" cy="1280320"/>
            <a:chOff x="1769232" y="3557964"/>
            <a:chExt cx="1618379" cy="12803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BBCFAD0-7EE9-3549-9ADE-67F5B733AA3D}"/>
                </a:ext>
              </a:extLst>
            </p:cNvPr>
            <p:cNvGrpSpPr/>
            <p:nvPr/>
          </p:nvGrpSpPr>
          <p:grpSpPr>
            <a:xfrm>
              <a:off x="1769232" y="3557964"/>
              <a:ext cx="1618379" cy="1280320"/>
              <a:chOff x="1769232" y="3557964"/>
              <a:chExt cx="1618379" cy="1280320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AE8C247-E0EF-AD4E-8AFA-D4E51D11C407}"/>
                  </a:ext>
                </a:extLst>
              </p:cNvPr>
              <p:cNvSpPr/>
              <p:nvPr/>
            </p:nvSpPr>
            <p:spPr>
              <a:xfrm>
                <a:off x="1769232" y="3557964"/>
                <a:ext cx="1618379" cy="340106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Legend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8187CB6-0835-BD4B-A64D-E4990505F0E2}"/>
                  </a:ext>
                </a:extLst>
              </p:cNvPr>
              <p:cNvSpPr/>
              <p:nvPr/>
            </p:nvSpPr>
            <p:spPr>
              <a:xfrm>
                <a:off x="1771060" y="3898070"/>
                <a:ext cx="1615614" cy="940214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r>
                  <a:rPr lang="en-US">
                    <a:solidFill>
                      <a:srgbClr val="C00000"/>
                    </a:solidFill>
                  </a:rPr>
                  <a:t>3.3 Volts</a:t>
                </a:r>
              </a:p>
              <a:p>
                <a:r>
                  <a:rPr lang="en-US">
                    <a:solidFill>
                      <a:schemeClr val="accent6"/>
                    </a:solidFill>
                  </a:rPr>
                  <a:t>5 Volts</a:t>
                </a:r>
                <a:endParaRPr lang="en-US">
                  <a:solidFill>
                    <a:schemeClr val="accent6"/>
                  </a:solidFill>
                  <a:cs typeface="Calibri"/>
                </a:endParaRPr>
              </a:p>
            </p:txBody>
          </p:sp>
        </p:grp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0A3D171A-788A-BD4B-9F5F-07413FE548F0}"/>
                </a:ext>
              </a:extLst>
            </p:cNvPr>
            <p:cNvSpPr/>
            <p:nvPr/>
          </p:nvSpPr>
          <p:spPr>
            <a:xfrm>
              <a:off x="2713423" y="4433355"/>
              <a:ext cx="630424" cy="172708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C95A645-61DA-4F43-B560-150027C77C9A}"/>
                </a:ext>
              </a:extLst>
            </p:cNvPr>
            <p:cNvSpPr/>
            <p:nvPr/>
          </p:nvSpPr>
          <p:spPr>
            <a:xfrm>
              <a:off x="2716418" y="4166342"/>
              <a:ext cx="630424" cy="17270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Graphic 24" descr="Wireless outline">
            <a:extLst>
              <a:ext uri="{FF2B5EF4-FFF2-40B4-BE49-F238E27FC236}">
                <a16:creationId xmlns:a16="http://schemas.microsoft.com/office/drawing/2014/main" id="{108BAE6F-D5C9-EA45-9628-9850F8180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253250" y="1683370"/>
            <a:ext cx="914400" cy="914400"/>
          </a:xfrm>
          <a:prstGeom prst="rect">
            <a:avLst/>
          </a:prstGeom>
        </p:spPr>
      </p:pic>
      <p:pic>
        <p:nvPicPr>
          <p:cNvPr id="1026" name="Picture 2" descr="List of Bluetooth profiles - Wikipedia">
            <a:extLst>
              <a:ext uri="{FF2B5EF4-FFF2-40B4-BE49-F238E27FC236}">
                <a16:creationId xmlns:a16="http://schemas.microsoft.com/office/drawing/2014/main" id="{A1E389EE-8B2B-AF48-B082-384FECDB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680" y="2364374"/>
            <a:ext cx="447201" cy="68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B12107-0C65-734B-B50D-4FA419C5642C}"/>
              </a:ext>
            </a:extLst>
          </p:cNvPr>
          <p:cNvCxnSpPr>
            <a:cxnSpLocks/>
          </p:cNvCxnSpPr>
          <p:nvPr/>
        </p:nvCxnSpPr>
        <p:spPr>
          <a:xfrm flipV="1">
            <a:off x="9982389" y="2420784"/>
            <a:ext cx="616465" cy="210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27255D-BE7C-0648-A833-DB5331BB13C5}"/>
              </a:ext>
            </a:extLst>
          </p:cNvPr>
          <p:cNvCxnSpPr>
            <a:cxnSpLocks/>
          </p:cNvCxnSpPr>
          <p:nvPr/>
        </p:nvCxnSpPr>
        <p:spPr>
          <a:xfrm flipV="1">
            <a:off x="8864854" y="1678765"/>
            <a:ext cx="443014" cy="41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DE5CEAA-7E42-7F4C-B163-5B4AEF91FB54}"/>
              </a:ext>
            </a:extLst>
          </p:cNvPr>
          <p:cNvSpPr/>
          <p:nvPr/>
        </p:nvSpPr>
        <p:spPr>
          <a:xfrm>
            <a:off x="9338703" y="1069410"/>
            <a:ext cx="863038" cy="74878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Game Server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646CCF1-638A-794A-9E18-B23F519F9AE3}"/>
              </a:ext>
            </a:extLst>
          </p:cNvPr>
          <p:cNvSpPr/>
          <p:nvPr/>
        </p:nvSpPr>
        <p:spPr>
          <a:xfrm>
            <a:off x="10609013" y="1967504"/>
            <a:ext cx="841788" cy="748783"/>
          </a:xfrm>
          <a:prstGeom prst="rect">
            <a:avLst/>
          </a:prstGeom>
          <a:solidFill>
            <a:schemeClr val="accent1"/>
          </a:solidFill>
          <a:ln>
            <a:solidFill>
              <a:srgbClr val="4472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</a:t>
            </a:r>
          </a:p>
          <a:p>
            <a:pPr algn="ctr"/>
            <a:r>
              <a:rPr lang="en-US"/>
              <a:t>Device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885F38-653E-4D59-AD3F-524C82E349A9}"/>
              </a:ext>
            </a:extLst>
          </p:cNvPr>
          <p:cNvSpPr txBox="1"/>
          <p:nvPr/>
        </p:nvSpPr>
        <p:spPr>
          <a:xfrm rot="420000">
            <a:off x="4893301" y="3140416"/>
            <a:ext cx="78085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4 (cols)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EEFC20-F19A-43A8-A9CD-EEBC1C6CD697}"/>
              </a:ext>
            </a:extLst>
          </p:cNvPr>
          <p:cNvCxnSpPr>
            <a:cxnSpLocks/>
          </p:cNvCxnSpPr>
          <p:nvPr/>
        </p:nvCxnSpPr>
        <p:spPr>
          <a:xfrm flipH="1" flipV="1">
            <a:off x="4746436" y="3335220"/>
            <a:ext cx="1522233" cy="21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B97F3C-94A7-4C28-892E-CF201C9A9548}"/>
              </a:ext>
            </a:extLst>
          </p:cNvPr>
          <p:cNvSpPr/>
          <p:nvPr/>
        </p:nvSpPr>
        <p:spPr>
          <a:xfrm>
            <a:off x="9163540" y="3611341"/>
            <a:ext cx="966984" cy="7487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Motor</a:t>
            </a:r>
          </a:p>
          <a:p>
            <a:pPr algn="ctr"/>
            <a:r>
              <a:rPr lang="en-US"/>
              <a:t>Driver</a:t>
            </a:r>
            <a:endParaRPr lang="en-US">
              <a:cs typeface="Calibri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3BEDD5-562F-4D1E-84BE-4591EA527B97}"/>
              </a:ext>
            </a:extLst>
          </p:cNvPr>
          <p:cNvCxnSpPr>
            <a:cxnSpLocks/>
          </p:cNvCxnSpPr>
          <p:nvPr/>
        </p:nvCxnSpPr>
        <p:spPr>
          <a:xfrm>
            <a:off x="10127383" y="3987194"/>
            <a:ext cx="519384" cy="2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94A1D9B-0000-42F5-983C-CC5BB4AB34F6}"/>
              </a:ext>
            </a:extLst>
          </p:cNvPr>
          <p:cNvSpPr txBox="1"/>
          <p:nvPr/>
        </p:nvSpPr>
        <p:spPr>
          <a:xfrm>
            <a:off x="10089261" y="3651762"/>
            <a:ext cx="40588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cs typeface="Calibri"/>
              </a:rPr>
              <a:t>5V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76F77C9-08DB-41B0-9F7F-33828107CFC0}"/>
              </a:ext>
            </a:extLst>
          </p:cNvPr>
          <p:cNvCxnSpPr>
            <a:cxnSpLocks/>
          </p:cNvCxnSpPr>
          <p:nvPr/>
        </p:nvCxnSpPr>
        <p:spPr>
          <a:xfrm flipH="1" flipV="1">
            <a:off x="7469297" y="5484749"/>
            <a:ext cx="324103" cy="1016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A892BF2-1C13-43FF-A08C-BC6BF5DF9393}"/>
              </a:ext>
            </a:extLst>
          </p:cNvPr>
          <p:cNvSpPr/>
          <p:nvPr/>
        </p:nvSpPr>
        <p:spPr>
          <a:xfrm>
            <a:off x="5547995" y="5420995"/>
            <a:ext cx="213360" cy="2235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EBA2091-3F45-40D4-90F4-2927F1A8A472}"/>
              </a:ext>
            </a:extLst>
          </p:cNvPr>
          <p:cNvCxnSpPr>
            <a:cxnSpLocks/>
          </p:cNvCxnSpPr>
          <p:nvPr/>
        </p:nvCxnSpPr>
        <p:spPr>
          <a:xfrm>
            <a:off x="5760361" y="5512780"/>
            <a:ext cx="1316434" cy="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BCF5347-8800-49B4-A892-796727F6BCF8}"/>
              </a:ext>
            </a:extLst>
          </p:cNvPr>
          <p:cNvSpPr txBox="1"/>
          <p:nvPr/>
        </p:nvSpPr>
        <p:spPr>
          <a:xfrm>
            <a:off x="3669560" y="5533514"/>
            <a:ext cx="106298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8 (column </a:t>
            </a:r>
          </a:p>
          <a:p>
            <a:r>
              <a:rPr lang="en-US" sz="1600">
                <a:solidFill>
                  <a:srgbClr val="C00000"/>
                </a:solidFill>
              </a:rPr>
              <a:t>positions)</a:t>
            </a:r>
            <a:endParaRPr lang="en-US" sz="1600">
              <a:solidFill>
                <a:srgbClr val="C00000"/>
              </a:solidFill>
              <a:cs typeface="Calibri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BCD7033-0352-46FD-8CE6-FA7F7162F626}"/>
              </a:ext>
            </a:extLst>
          </p:cNvPr>
          <p:cNvSpPr txBox="1"/>
          <p:nvPr/>
        </p:nvSpPr>
        <p:spPr>
          <a:xfrm>
            <a:off x="8368021" y="2368256"/>
            <a:ext cx="61747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Wi-Fi</a:t>
            </a:r>
            <a:endParaRPr lang="en-US" err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B9F22D5-0BF7-4F25-8DCC-FEAF214D3992}"/>
              </a:ext>
            </a:extLst>
          </p:cNvPr>
          <p:cNvSpPr txBox="1"/>
          <p:nvPr/>
        </p:nvSpPr>
        <p:spPr>
          <a:xfrm>
            <a:off x="9546580" y="2977855"/>
            <a:ext cx="48442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BLE</a:t>
            </a:r>
            <a:endParaRPr lang="en-US" err="1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468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15431"/>
            <a:ext cx="10981267" cy="74878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Challenges</a:t>
            </a:r>
            <a:endParaRPr lang="en-US"/>
          </a:p>
        </p:txBody>
      </p:sp>
      <p:graphicFrame>
        <p:nvGraphicFramePr>
          <p:cNvPr id="26" name="Text Placeholder 12">
            <a:extLst>
              <a:ext uri="{FF2B5EF4-FFF2-40B4-BE49-F238E27FC236}">
                <a16:creationId xmlns:a16="http://schemas.microsoft.com/office/drawing/2014/main" id="{4D18EF93-CF94-40BA-B41C-07092DDCC95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25738136"/>
              </p:ext>
            </p:extLst>
          </p:nvPr>
        </p:nvGraphicFramePr>
        <p:xfrm>
          <a:off x="328863" y="1379623"/>
          <a:ext cx="5655732" cy="465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5" name="Picture 5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8916B28-0307-4938-B15A-B3925DE00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705" y="1504651"/>
            <a:ext cx="2765287" cy="1993392"/>
          </a:xfrm>
          <a:prstGeom prst="rect">
            <a:avLst/>
          </a:prstGeom>
        </p:spPr>
      </p:pic>
      <p:pic>
        <p:nvPicPr>
          <p:cNvPr id="57" name="Picture 57" descr="Diagram&#10;&#10;Description automatically generated">
            <a:extLst>
              <a:ext uri="{FF2B5EF4-FFF2-40B4-BE49-F238E27FC236}">
                <a16:creationId xmlns:a16="http://schemas.microsoft.com/office/drawing/2014/main" id="{28283E3E-AC1E-49E1-B6F4-79CBF39ED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0314" y="2976903"/>
            <a:ext cx="2897808" cy="2008541"/>
          </a:xfrm>
          <a:prstGeom prst="rect">
            <a:avLst/>
          </a:prstGeom>
        </p:spPr>
      </p:pic>
      <p:pic>
        <p:nvPicPr>
          <p:cNvPr id="58" name="Picture 58">
            <a:extLst>
              <a:ext uri="{FF2B5EF4-FFF2-40B4-BE49-F238E27FC236}">
                <a16:creationId xmlns:a16="http://schemas.microsoft.com/office/drawing/2014/main" id="{C6348008-AE7E-4F77-B4A7-288632BE0B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617" y="4838093"/>
            <a:ext cx="3461026" cy="18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Individual contributions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 dirty="0"/>
              <a:t>Molly </a:t>
            </a:r>
            <a:r>
              <a:rPr lang="en-US" sz="2400"/>
              <a:t>Arito</a:t>
            </a:r>
            <a:endParaRPr lang="en-US"/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63699FE-5AAD-4503-8E05-33BFFABB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15" y="4146238"/>
            <a:ext cx="3229475" cy="2583487"/>
          </a:xfrm>
          <a:prstGeom prst="rect">
            <a:avLst/>
          </a:prstGeom>
        </p:spPr>
      </p:pic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D9FC2F4-F598-4842-8EC6-99A39D6D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40" y="4145064"/>
            <a:ext cx="2974726" cy="2568139"/>
          </a:xfrm>
          <a:prstGeom prst="rect">
            <a:avLst/>
          </a:prstGeom>
        </p:spPr>
      </p:pic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CADB996-47E4-4D5E-A478-14F183E62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76706"/>
              </p:ext>
            </p:extLst>
          </p:nvPr>
        </p:nvGraphicFramePr>
        <p:xfrm>
          <a:off x="36900" y="1267457"/>
          <a:ext cx="12107830" cy="2878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29" name="Group 1828">
            <a:extLst>
              <a:ext uri="{FF2B5EF4-FFF2-40B4-BE49-F238E27FC236}">
                <a16:creationId xmlns:a16="http://schemas.microsoft.com/office/drawing/2014/main" id="{BFD1FE8B-1F9D-4110-A610-A2C16FFE6CFF}"/>
              </a:ext>
            </a:extLst>
          </p:cNvPr>
          <p:cNvGrpSpPr/>
          <p:nvPr/>
        </p:nvGrpSpPr>
        <p:grpSpPr>
          <a:xfrm>
            <a:off x="213342" y="4207669"/>
            <a:ext cx="3760089" cy="1716629"/>
            <a:chOff x="328644" y="4282866"/>
            <a:chExt cx="3760089" cy="1656472"/>
          </a:xfrm>
        </p:grpSpPr>
        <p:pic>
          <p:nvPicPr>
            <p:cNvPr id="3" name="Picture 3" descr="A picture containing different, arranged&#10;&#10;Description automatically generated">
              <a:extLst>
                <a:ext uri="{FF2B5EF4-FFF2-40B4-BE49-F238E27FC236}">
                  <a16:creationId xmlns:a16="http://schemas.microsoft.com/office/drawing/2014/main" id="{D96F291F-BAD0-4A8D-B581-F1542D47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644" y="4282866"/>
              <a:ext cx="1644263" cy="1656472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</p:pic>
        <p:pic>
          <p:nvPicPr>
            <p:cNvPr id="1810" name="Picture 1810">
              <a:extLst>
                <a:ext uri="{FF2B5EF4-FFF2-40B4-BE49-F238E27FC236}">
                  <a16:creationId xmlns:a16="http://schemas.microsoft.com/office/drawing/2014/main" id="{B9DCE24A-48A6-4131-BCF7-88A315B04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82466" y="4450621"/>
              <a:ext cx="2006267" cy="1325600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9219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rgbClr val="D19B23">
                <a:alpha val="49000"/>
              </a:srgbClr>
            </a:gs>
            <a:gs pos="100000">
              <a:srgbClr val="A3792C"/>
            </a:gs>
            <a:gs pos="53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Individual contributions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544274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Server</a:t>
            </a:r>
            <a:endParaRPr lang="en-US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Game Logic</a:t>
            </a:r>
            <a:endParaRPr lang="en-US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User Account Database</a:t>
            </a:r>
          </a:p>
          <a:p>
            <a:pPr marL="102870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Auto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PCB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Circuit Design and Prototyping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Layout place and routing</a:t>
            </a:r>
            <a:endParaRPr lang="en-US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Fly-wiring/Debugging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Embedded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LED Grid and Rumble Motor Control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Integration (C++ classes)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RTOS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 dirty="0"/>
              <a:t>Mitch Arndt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ED1CFD-2D9A-4C41-B137-7680FC36C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8" b="14167"/>
          <a:stretch/>
        </p:blipFill>
        <p:spPr>
          <a:xfrm>
            <a:off x="9451450" y="3912263"/>
            <a:ext cx="2743200" cy="294640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C39615-3CD4-4D13-A43A-D94667CFB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88" y="3075986"/>
            <a:ext cx="3339547" cy="1876640"/>
          </a:xfrm>
          <a:prstGeom prst="rect">
            <a:avLst/>
          </a:prstGeom>
        </p:spPr>
      </p:pic>
      <p:pic>
        <p:nvPicPr>
          <p:cNvPr id="2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781DD903-D9E9-4E7C-808B-6DFADECFE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756" y="984994"/>
            <a:ext cx="3593546" cy="20289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3C0B5-0F60-814B-BEDD-D7F3929D1F23}"/>
              </a:ext>
            </a:extLst>
          </p:cNvPr>
          <p:cNvCxnSpPr>
            <a:cxnSpLocks/>
          </p:cNvCxnSpPr>
          <p:nvPr/>
        </p:nvCxnSpPr>
        <p:spPr>
          <a:xfrm>
            <a:off x="367862" y="6117021"/>
            <a:ext cx="61800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Individual contributions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447754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0000"/>
                </a:solidFill>
              </a:rPr>
              <a:t>Prototyping keypad, boat detection, OLED/SPI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0000"/>
                </a:solidFill>
              </a:rPr>
              <a:t>Embedded Design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OLED/SPI communication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Boat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0000"/>
                </a:solidFill>
              </a:rPr>
              <a:t>Packaging/Assembly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Header pins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Grid PCB Assembly with Acrylic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Cabling/Assembly</a:t>
            </a:r>
            <a:endParaRPr lang="en-US" sz="200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Box Implementatio</a:t>
            </a:r>
            <a:r>
              <a:rPr lang="en-US" sz="2200">
                <a:solidFill>
                  <a:srgbClr val="000000"/>
                </a:solidFill>
              </a:rPr>
              <a:t>n</a:t>
            </a:r>
            <a:endParaRPr lang="en-US" sz="2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 dirty="0"/>
              <a:t>Garrett Brillhart</a:t>
            </a:r>
            <a:endParaRPr lang="en-US" dirty="0"/>
          </a:p>
        </p:txBody>
      </p:sp>
      <p:pic>
        <p:nvPicPr>
          <p:cNvPr id="2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2AC690C-0D91-4CFC-86E5-B832648A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10" y="1044498"/>
            <a:ext cx="3657600" cy="2743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23CDAE3-6B3F-481B-9C80-E98AAFC7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10492" y="4287642"/>
            <a:ext cx="2960649" cy="2194932"/>
          </a:xfrm>
          <a:prstGeom prst="rect">
            <a:avLst/>
          </a:prstGeom>
        </p:spPr>
      </p:pic>
      <p:pic>
        <p:nvPicPr>
          <p:cNvPr id="4" name="Picture 4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CFA7DD87-DFFF-4FA6-A67A-9E106F3AC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864" y="3989350"/>
            <a:ext cx="3718930" cy="28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Individual contributions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447754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CAD realization of physical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Virtual version Sink or be Sunk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Stencil soldering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Testing grid PCBs for LEDs and boat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Cable organization/installation of final pieces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/>
              <a:t>Joe Mislansky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D8126-C715-784A-A565-806D49D7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561" y="1482810"/>
            <a:ext cx="3567478" cy="3212757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2611D56-7768-7D4F-8599-A0408953A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978" y="5585808"/>
            <a:ext cx="4289653" cy="776280"/>
          </a:xfrm>
          <a:prstGeom prst="rect">
            <a:avLst/>
          </a:prstGeom>
        </p:spPr>
      </p:pic>
      <p:pic>
        <p:nvPicPr>
          <p:cNvPr id="7" name="Picture 6" descr="A picture containing indoor, computer, table, desk&#10;&#10;Description automatically generated">
            <a:extLst>
              <a:ext uri="{FF2B5EF4-FFF2-40B4-BE49-F238E27FC236}">
                <a16:creationId xmlns:a16="http://schemas.microsoft.com/office/drawing/2014/main" id="{BC810EA5-F7D8-124C-A748-905D116BC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5" t="14391" r="7006" b="58511"/>
          <a:stretch/>
        </p:blipFill>
        <p:spPr>
          <a:xfrm>
            <a:off x="3720662" y="3951268"/>
            <a:ext cx="3409578" cy="1858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AE85A-F91E-FB4C-AB31-D9A6D01BE4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133"/>
          <a:stretch/>
        </p:blipFill>
        <p:spPr>
          <a:xfrm rot="10800000">
            <a:off x="1266667" y="4048047"/>
            <a:ext cx="2108603" cy="176162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F987DA-9395-3E4F-9FA7-E583A24B066B}"/>
              </a:ext>
            </a:extLst>
          </p:cNvPr>
          <p:cNvCxnSpPr/>
          <p:nvPr/>
        </p:nvCxnSpPr>
        <p:spPr>
          <a:xfrm>
            <a:off x="2990605" y="4932530"/>
            <a:ext cx="769329" cy="0"/>
          </a:xfrm>
          <a:prstGeom prst="straightConnector1">
            <a:avLst/>
          </a:prstGeom>
          <a:ln w="57150">
            <a:solidFill>
              <a:srgbClr val="D19B2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19374</TotalTime>
  <Words>479</Words>
  <Application>Microsoft Macintosh PowerPoint</Application>
  <PresentationFormat>Widescreen</PresentationFormat>
  <Paragraphs>131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Impact</vt:lpstr>
      <vt:lpstr>Lucida Grande</vt:lpstr>
      <vt:lpstr>Times New Roman</vt:lpstr>
      <vt:lpstr>Office Theme</vt:lpstr>
      <vt:lpstr>ECE 477 Final Review: Team 8 </vt:lpstr>
      <vt:lpstr>Outline</vt:lpstr>
      <vt:lpstr>Project Overview</vt:lpstr>
      <vt:lpstr>Block Diagram</vt:lpstr>
      <vt:lpstr>Design Challenges</vt:lpstr>
      <vt:lpstr>Individual contributions</vt:lpstr>
      <vt:lpstr>Individual contributions</vt:lpstr>
      <vt:lpstr>Individual contributions</vt:lpstr>
      <vt:lpstr>Individual contributions</vt:lpstr>
      <vt:lpstr>Project Demonstration</vt:lpstr>
      <vt:lpstr>PowerPoint Presentation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TITLE SECOND LINE AND THIRD LINE</dc:title>
  <dc:creator>Purdue Marketing Communications</dc:creator>
  <cp:lastModifiedBy>Joseph Glenn Mislansky</cp:lastModifiedBy>
  <cp:revision>331</cp:revision>
  <cp:lastPrinted>2012-02-14T22:31:46Z</cp:lastPrinted>
  <dcterms:created xsi:type="dcterms:W3CDTF">2011-09-20T15:44:26Z</dcterms:created>
  <dcterms:modified xsi:type="dcterms:W3CDTF">2021-12-15T17:39:22Z</dcterms:modified>
</cp:coreProperties>
</file>